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258" r:id="rId2"/>
    <p:sldId id="257" r:id="rId3"/>
  </p:sldIdLst>
  <p:sldSz cx="15119350" cy="21383625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05"/>
    <a:srgbClr val="FDDE00"/>
    <a:srgbClr val="FFAD0A"/>
    <a:srgbClr val="FBE402"/>
    <a:srgbClr val="F5B903"/>
    <a:srgbClr val="A0CF67"/>
    <a:srgbClr val="CAE0B9"/>
    <a:srgbClr val="E6E6E6"/>
    <a:srgbClr val="46E327"/>
    <a:srgbClr val="57A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460" autoAdjust="0"/>
    <p:restoredTop sz="94660"/>
  </p:normalViewPr>
  <p:slideViewPr>
    <p:cSldViewPr snapToGrid="0">
      <p:cViewPr varScale="1">
        <p:scale>
          <a:sx n="27" d="100"/>
          <a:sy n="27" d="100"/>
        </p:scale>
        <p:origin x="16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042" cy="513789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348" y="0"/>
            <a:ext cx="3079040" cy="513789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BF789619-459C-490B-9ED0-5AD52EA6276D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824"/>
            <a:ext cx="3079042" cy="513789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348" y="9720824"/>
            <a:ext cx="3079040" cy="513789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BE8FBF07-9CAD-417D-BF03-A1211E6D8A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697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74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63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24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7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37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49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38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19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53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54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65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42E9-FD44-424B-93C3-6154A3B39E50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092C1-15D1-4408-BCF8-3273EBF33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9"/>
          <a:stretch/>
        </p:blipFill>
        <p:spPr>
          <a:xfrm>
            <a:off x="-8258833" y="4204914"/>
            <a:ext cx="23378183" cy="969628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198493" y="13901195"/>
            <a:ext cx="15317843" cy="42069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72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6964" y="17888240"/>
            <a:ext cx="4464041" cy="774442"/>
          </a:xfrm>
        </p:spPr>
        <p:txBody>
          <a:bodyPr>
            <a:normAutofit/>
          </a:bodyPr>
          <a:lstStyle/>
          <a:p>
            <a:pPr algn="l"/>
            <a:r>
              <a:rPr lang="de-DE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Veranstalter</a:t>
            </a:r>
            <a:endParaRPr lang="de-DE" sz="2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715916" y="17878091"/>
            <a:ext cx="4464041" cy="774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511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2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Unterstützer</a:t>
            </a:r>
            <a:endParaRPr lang="de-DE" sz="2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Untertitel 2"/>
          <p:cNvSpPr txBox="1">
            <a:spLocks/>
          </p:cNvSpPr>
          <p:nvPr/>
        </p:nvSpPr>
        <p:spPr>
          <a:xfrm>
            <a:off x="8218025" y="5072310"/>
            <a:ext cx="6901325" cy="8067544"/>
          </a:xfrm>
          <a:prstGeom prst="rect">
            <a:avLst/>
          </a:prstGeom>
          <a:solidFill>
            <a:schemeClr val="accent6">
              <a:alpha val="81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de-DE" sz="3200" dirty="0">
              <a:latin typeface="Trebuchet MS" panose="020B0603020202020204" pitchFamily="34" charset="0"/>
            </a:endParaRPr>
          </a:p>
        </p:txBody>
      </p:sp>
      <p:sp>
        <p:nvSpPr>
          <p:cNvPr id="20" name="Untertitel 2"/>
          <p:cNvSpPr txBox="1">
            <a:spLocks/>
          </p:cNvSpPr>
          <p:nvPr/>
        </p:nvSpPr>
        <p:spPr>
          <a:xfrm>
            <a:off x="456964" y="14271213"/>
            <a:ext cx="15119350" cy="363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7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DO</a:t>
            </a:r>
            <a:r>
              <a:rPr lang="de-D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15. </a:t>
            </a:r>
            <a:r>
              <a:rPr lang="de-DE" sz="7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Monat </a:t>
            </a:r>
            <a:r>
              <a:rPr lang="de-DE" sz="7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2023 </a:t>
            </a:r>
            <a:r>
              <a:rPr lang="de-DE" sz="7200" b="1" dirty="0">
                <a:solidFill>
                  <a:schemeClr val="bg1"/>
                </a:solidFill>
                <a:latin typeface="Trebuchet MS" panose="020B0603020202020204" pitchFamily="34" charset="0"/>
              </a:rPr>
              <a:t>19 Uhr</a:t>
            </a:r>
          </a:p>
          <a:p>
            <a:pPr algn="l"/>
            <a:r>
              <a:rPr lang="de-DE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Veranstaltungsort</a:t>
            </a:r>
            <a:endParaRPr lang="de-DE" sz="5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r>
              <a:rPr lang="de-DE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Straße </a:t>
            </a:r>
            <a:r>
              <a:rPr lang="de-DE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5, </a:t>
            </a:r>
            <a:r>
              <a:rPr lang="de-DE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12345 Ort</a:t>
            </a:r>
            <a:endParaRPr lang="de-DE" sz="72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Untertitel 2"/>
          <p:cNvSpPr txBox="1">
            <a:spLocks/>
          </p:cNvSpPr>
          <p:nvPr/>
        </p:nvSpPr>
        <p:spPr>
          <a:xfrm>
            <a:off x="8399096" y="5471428"/>
            <a:ext cx="6468116" cy="3494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Philip Munyasia </a:t>
            </a:r>
            <a:r>
              <a:rPr lang="de-DE" sz="3600" dirty="0">
                <a:latin typeface="Trebuchet MS" panose="020B0603020202020204" pitchFamily="34" charset="0"/>
              </a:rPr>
              <a:t>aus Kenia stellt in Europa sein 2008 gegründetes </a:t>
            </a:r>
            <a:r>
              <a:rPr lang="de-DE" sz="3600" dirty="0" smtClean="0">
                <a:latin typeface="Trebuchet MS" panose="020B0603020202020204" pitchFamily="34" charset="0"/>
              </a:rPr>
              <a:t>Selbsthilfe-projekt </a:t>
            </a:r>
            <a:r>
              <a:rPr lang="de-DE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OTEPIC</a:t>
            </a:r>
            <a:r>
              <a:rPr lang="de-DE" sz="3600" dirty="0">
                <a:latin typeface="Trebuchet MS" panose="020B0603020202020204" pitchFamily="34" charset="0"/>
              </a:rPr>
              <a:t> vor</a:t>
            </a:r>
            <a:r>
              <a:rPr lang="de-DE" sz="360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1" name="Untertitel 2"/>
          <p:cNvSpPr txBox="1">
            <a:spLocks/>
          </p:cNvSpPr>
          <p:nvPr/>
        </p:nvSpPr>
        <p:spPr>
          <a:xfrm>
            <a:off x="8425857" y="8153282"/>
            <a:ext cx="6594433" cy="403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Nachhaltig</a:t>
            </a:r>
            <a:r>
              <a:rPr lang="de-DE" sz="3600" dirty="0" smtClean="0">
                <a:latin typeface="Trebuchet MS" panose="020B0603020202020204" pitchFamily="34" charset="0"/>
              </a:rPr>
              <a:t> </a:t>
            </a:r>
            <a:r>
              <a:rPr lang="de-DE" sz="3600" dirty="0">
                <a:latin typeface="Trebuchet MS" panose="020B0603020202020204" pitchFamily="34" charset="0"/>
              </a:rPr>
              <a:t>Selbsternährung in 4 Gärten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Fürsorglich</a:t>
            </a:r>
            <a:r>
              <a:rPr lang="de-DE" sz="3600" dirty="0">
                <a:latin typeface="Trebuchet MS" panose="020B0603020202020204" pitchFamily="34" charset="0"/>
              </a:rPr>
              <a:t> 22 Waisenkinder, Trinkwasser für 2.000 Menschen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Bildung</a:t>
            </a:r>
            <a:r>
              <a:rPr lang="de-DE" sz="3600" dirty="0">
                <a:latin typeface="Trebuchet MS" panose="020B0603020202020204" pitchFamily="34" charset="0"/>
              </a:rPr>
              <a:t> Seminarzentrum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Zukunft</a:t>
            </a:r>
            <a:r>
              <a:rPr lang="de-DE" sz="3600" dirty="0">
                <a:latin typeface="Trebuchet MS" panose="020B0603020202020204" pitchFamily="34" charset="0"/>
              </a:rPr>
              <a:t> Ein Friedensdorf entsteht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9818" y="259292"/>
            <a:ext cx="9957831" cy="1239650"/>
          </a:xfrm>
        </p:spPr>
        <p:txBody>
          <a:bodyPr>
            <a:noAutofit/>
          </a:bodyPr>
          <a:lstStyle/>
          <a:p>
            <a:pPr algn="l"/>
            <a:r>
              <a:rPr lang="de-D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Vortrag</a:t>
            </a:r>
            <a:endParaRPr lang="de-DE" sz="7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Untertitel 2"/>
          <p:cNvSpPr txBox="1">
            <a:spLocks/>
          </p:cNvSpPr>
          <p:nvPr/>
        </p:nvSpPr>
        <p:spPr>
          <a:xfrm>
            <a:off x="389818" y="1392886"/>
            <a:ext cx="15119350" cy="1708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72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Permakultur in Kenia</a:t>
            </a:r>
            <a:endParaRPr lang="de-DE" sz="72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568" y="192880"/>
            <a:ext cx="3668310" cy="1184439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456964" y="2602906"/>
            <a:ext cx="15119350" cy="1708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7200" b="1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Er</a:t>
            </a:r>
            <a:r>
              <a:rPr lang="de-DE" sz="7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Lebe</a:t>
            </a:r>
            <a:r>
              <a:rPr lang="de-DE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die Ernährungsrevolution</a:t>
            </a:r>
          </a:p>
        </p:txBody>
      </p:sp>
      <p:sp>
        <p:nvSpPr>
          <p:cNvPr id="24" name="Untertitel 2"/>
          <p:cNvSpPr txBox="1">
            <a:spLocks/>
          </p:cNvSpPr>
          <p:nvPr/>
        </p:nvSpPr>
        <p:spPr>
          <a:xfrm>
            <a:off x="8297402" y="18381573"/>
            <a:ext cx="6901325" cy="2720942"/>
          </a:xfrm>
          <a:prstGeom prst="rect">
            <a:avLst/>
          </a:prstGeom>
          <a:solidFill>
            <a:schemeClr val="accent6"/>
          </a:solidFill>
          <a:ln>
            <a:solidFill>
              <a:srgbClr val="A0CF6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de-DE" sz="3200" dirty="0">
              <a:latin typeface="Trebuchet MS" panose="020B0603020202020204" pitchFamily="34" charset="0"/>
            </a:endParaRPr>
          </a:p>
        </p:txBody>
      </p:sp>
      <p:sp>
        <p:nvSpPr>
          <p:cNvPr id="26" name="Untertitel 2"/>
          <p:cNvSpPr txBox="1">
            <a:spLocks/>
          </p:cNvSpPr>
          <p:nvPr/>
        </p:nvSpPr>
        <p:spPr>
          <a:xfrm>
            <a:off x="8478693" y="18478148"/>
            <a:ext cx="6468116" cy="2829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dirty="0">
                <a:solidFill>
                  <a:schemeClr val="bg1"/>
                </a:solidFill>
                <a:latin typeface="Trebuchet MS" panose="020B0603020202020204" pitchFamily="34" charset="0"/>
              </a:rPr>
              <a:t>Sprachen: EN + </a:t>
            </a:r>
            <a:r>
              <a:rPr lang="de-DE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Freier Eintritt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dirty="0" smtClean="0">
                <a:latin typeface="Trebuchet MS" panose="020B0603020202020204" pitchFamily="34" charset="0"/>
              </a:rPr>
              <a:t>Um Spenden wird gebeten</a:t>
            </a:r>
            <a:endParaRPr lang="de-DE" sz="36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Otepic.org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de-DE" sz="3600" dirty="0" smtClean="0">
              <a:latin typeface="Trebuchet MS" panose="020B0603020202020204" pitchFamily="34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0387" y="18478148"/>
            <a:ext cx="1266825" cy="1276350"/>
          </a:xfrm>
          <a:prstGeom prst="rect">
            <a:avLst/>
          </a:prstGeom>
        </p:spPr>
      </p:pic>
      <p:sp>
        <p:nvSpPr>
          <p:cNvPr id="29" name="AutoShape 9" descr="Instagram Logo: Richtlinien, Vorschriften und Download. So ist die Nutzung  möglich. - allfacebook.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008" y="20460155"/>
            <a:ext cx="552236" cy="552236"/>
          </a:xfrm>
          <a:prstGeom prst="rect">
            <a:avLst/>
          </a:prstGeom>
        </p:spPr>
      </p:pic>
      <p:grpSp>
        <p:nvGrpSpPr>
          <p:cNvPr id="35" name="Gruppieren 34"/>
          <p:cNvGrpSpPr/>
          <p:nvPr/>
        </p:nvGrpSpPr>
        <p:grpSpPr>
          <a:xfrm>
            <a:off x="14310377" y="20455556"/>
            <a:ext cx="556835" cy="556835"/>
            <a:chOff x="11789820" y="20372023"/>
            <a:chExt cx="556835" cy="556835"/>
          </a:xfrm>
        </p:grpSpPr>
        <p:sp>
          <p:nvSpPr>
            <p:cNvPr id="34" name="Rechteck 33"/>
            <p:cNvSpPr/>
            <p:nvPr/>
          </p:nvSpPr>
          <p:spPr>
            <a:xfrm>
              <a:off x="11976990" y="20444459"/>
              <a:ext cx="340740" cy="484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9820" y="20372023"/>
              <a:ext cx="556835" cy="556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4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9"/>
          <a:stretch/>
        </p:blipFill>
        <p:spPr>
          <a:xfrm>
            <a:off x="-8258833" y="4204914"/>
            <a:ext cx="23378183" cy="9696281"/>
          </a:xfrm>
          <a:prstGeom prst="rect">
            <a:avLst/>
          </a:prstGeom>
          <a:solidFill>
            <a:srgbClr val="F5B903"/>
          </a:solidFill>
        </p:spPr>
      </p:pic>
      <p:sp>
        <p:nvSpPr>
          <p:cNvPr id="8" name="Rechteck 7"/>
          <p:cNvSpPr/>
          <p:nvPr/>
        </p:nvSpPr>
        <p:spPr>
          <a:xfrm>
            <a:off x="-198493" y="13901195"/>
            <a:ext cx="15317843" cy="42069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72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6964" y="17888240"/>
            <a:ext cx="4464041" cy="774442"/>
          </a:xfrm>
        </p:spPr>
        <p:txBody>
          <a:bodyPr>
            <a:normAutofit/>
          </a:bodyPr>
          <a:lstStyle/>
          <a:p>
            <a:pPr algn="l"/>
            <a:r>
              <a:rPr lang="de-DE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Veranstalter</a:t>
            </a:r>
            <a:endParaRPr lang="de-DE" sz="2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715916" y="17878091"/>
            <a:ext cx="4464041" cy="774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511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2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Unterstützer</a:t>
            </a:r>
            <a:endParaRPr lang="de-DE" sz="2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Untertitel 2"/>
          <p:cNvSpPr txBox="1">
            <a:spLocks/>
          </p:cNvSpPr>
          <p:nvPr/>
        </p:nvSpPr>
        <p:spPr>
          <a:xfrm>
            <a:off x="8218025" y="5072310"/>
            <a:ext cx="6901325" cy="8067544"/>
          </a:xfrm>
          <a:prstGeom prst="rect">
            <a:avLst/>
          </a:prstGeom>
          <a:solidFill>
            <a:schemeClr val="accent6">
              <a:alpha val="81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de-DE" sz="3200" dirty="0">
              <a:latin typeface="Trebuchet MS" panose="020B0603020202020204" pitchFamily="34" charset="0"/>
            </a:endParaRPr>
          </a:p>
        </p:txBody>
      </p:sp>
      <p:sp>
        <p:nvSpPr>
          <p:cNvPr id="20" name="Untertitel 2"/>
          <p:cNvSpPr txBox="1">
            <a:spLocks/>
          </p:cNvSpPr>
          <p:nvPr/>
        </p:nvSpPr>
        <p:spPr>
          <a:xfrm>
            <a:off x="456964" y="14271213"/>
            <a:ext cx="15119350" cy="363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7200" b="1" dirty="0" smtClean="0">
                <a:solidFill>
                  <a:srgbClr val="FED605"/>
                </a:solidFill>
                <a:latin typeface="Trebuchet MS" panose="020B0603020202020204" pitchFamily="34" charset="0"/>
              </a:rPr>
              <a:t>DO </a:t>
            </a:r>
            <a:r>
              <a:rPr lang="de-D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15. Monat 2022 </a:t>
            </a:r>
            <a:r>
              <a:rPr lang="de-DE" sz="7200" b="1" dirty="0">
                <a:solidFill>
                  <a:srgbClr val="FED605"/>
                </a:solidFill>
                <a:latin typeface="Trebuchet MS" panose="020B0603020202020204" pitchFamily="34" charset="0"/>
              </a:rPr>
              <a:t>19 Uhr</a:t>
            </a:r>
          </a:p>
          <a:p>
            <a:pPr algn="l"/>
            <a:r>
              <a:rPr lang="de-DE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Veranstaltungsort</a:t>
            </a:r>
            <a:endParaRPr lang="de-DE" sz="5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r>
              <a:rPr lang="de-DE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Straße </a:t>
            </a:r>
            <a:r>
              <a:rPr lang="de-DE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5, </a:t>
            </a:r>
            <a:r>
              <a:rPr lang="de-DE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12345 Ort</a:t>
            </a:r>
            <a:endParaRPr lang="de-DE" sz="72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Untertitel 2"/>
          <p:cNvSpPr txBox="1">
            <a:spLocks/>
          </p:cNvSpPr>
          <p:nvPr/>
        </p:nvSpPr>
        <p:spPr>
          <a:xfrm>
            <a:off x="8399096" y="5456141"/>
            <a:ext cx="6468116" cy="3494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3600" b="1" dirty="0">
                <a:solidFill>
                  <a:srgbClr val="FED605"/>
                </a:solidFill>
                <a:latin typeface="Trebuchet MS" panose="020B0603020202020204" pitchFamily="34" charset="0"/>
              </a:rPr>
              <a:t>Philip Munyasia </a:t>
            </a:r>
            <a:r>
              <a:rPr lang="de-DE" sz="3600" dirty="0">
                <a:latin typeface="Trebuchet MS" panose="020B0603020202020204" pitchFamily="34" charset="0"/>
              </a:rPr>
              <a:t>aus Kenia stellt in Europa sein 2008 gegründetes </a:t>
            </a:r>
            <a:r>
              <a:rPr lang="de-DE" sz="3600" dirty="0" smtClean="0">
                <a:latin typeface="Trebuchet MS" panose="020B0603020202020204" pitchFamily="34" charset="0"/>
              </a:rPr>
              <a:t>Selbsthilfe-projekt </a:t>
            </a:r>
            <a:r>
              <a:rPr lang="de-DE" sz="3600" b="1" dirty="0">
                <a:solidFill>
                  <a:srgbClr val="FED605"/>
                </a:solidFill>
                <a:latin typeface="Trebuchet MS" panose="020B0603020202020204" pitchFamily="34" charset="0"/>
              </a:rPr>
              <a:t>OTEPIC</a:t>
            </a:r>
            <a:r>
              <a:rPr lang="de-DE" sz="3600" dirty="0">
                <a:latin typeface="Trebuchet MS" panose="020B0603020202020204" pitchFamily="34" charset="0"/>
              </a:rPr>
              <a:t> vor</a:t>
            </a:r>
            <a:r>
              <a:rPr lang="de-DE" sz="360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1" name="Untertitel 2"/>
          <p:cNvSpPr txBox="1">
            <a:spLocks/>
          </p:cNvSpPr>
          <p:nvPr/>
        </p:nvSpPr>
        <p:spPr>
          <a:xfrm>
            <a:off x="8425857" y="8153282"/>
            <a:ext cx="6594433" cy="403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 smtClean="0">
                <a:solidFill>
                  <a:srgbClr val="FED605"/>
                </a:solidFill>
                <a:latin typeface="Trebuchet MS" panose="020B0603020202020204" pitchFamily="34" charset="0"/>
              </a:rPr>
              <a:t>Nachhaltig</a:t>
            </a:r>
            <a:r>
              <a:rPr lang="de-DE" sz="3600" dirty="0" smtClean="0">
                <a:solidFill>
                  <a:srgbClr val="FED605"/>
                </a:solidFill>
                <a:latin typeface="Trebuchet MS" panose="020B0603020202020204" pitchFamily="34" charset="0"/>
              </a:rPr>
              <a:t> </a:t>
            </a:r>
            <a:r>
              <a:rPr lang="de-DE" sz="3600" dirty="0">
                <a:latin typeface="Trebuchet MS" panose="020B0603020202020204" pitchFamily="34" charset="0"/>
              </a:rPr>
              <a:t>Selbsternährung in 4 Gärten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>
                <a:solidFill>
                  <a:srgbClr val="FED605"/>
                </a:solidFill>
                <a:latin typeface="Trebuchet MS" panose="020B0603020202020204" pitchFamily="34" charset="0"/>
              </a:rPr>
              <a:t>Fürsorglic</a:t>
            </a:r>
            <a:r>
              <a:rPr lang="de-DE" sz="3600" b="1" dirty="0">
                <a:solidFill>
                  <a:srgbClr val="FDDE00"/>
                </a:solidFill>
                <a:latin typeface="Trebuchet MS" panose="020B0603020202020204" pitchFamily="34" charset="0"/>
              </a:rPr>
              <a:t>h</a:t>
            </a:r>
            <a:r>
              <a:rPr lang="de-DE" sz="3600" dirty="0">
                <a:latin typeface="Trebuchet MS" panose="020B0603020202020204" pitchFamily="34" charset="0"/>
              </a:rPr>
              <a:t> 22 Waisenkinder, Trinkwasser für 2.000 Menschen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>
                <a:solidFill>
                  <a:srgbClr val="FED605"/>
                </a:solidFill>
                <a:latin typeface="Trebuchet MS" panose="020B0603020202020204" pitchFamily="34" charset="0"/>
              </a:rPr>
              <a:t>Bildung</a:t>
            </a:r>
            <a:r>
              <a:rPr lang="de-DE" sz="3600" dirty="0">
                <a:latin typeface="Trebuchet MS" panose="020B0603020202020204" pitchFamily="34" charset="0"/>
              </a:rPr>
              <a:t> Seminarzentrum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de-DE" sz="3600" b="1" dirty="0">
                <a:solidFill>
                  <a:srgbClr val="FED605"/>
                </a:solidFill>
                <a:latin typeface="Trebuchet MS" panose="020B0603020202020204" pitchFamily="34" charset="0"/>
              </a:rPr>
              <a:t>Zukunft</a:t>
            </a:r>
            <a:r>
              <a:rPr lang="de-DE" sz="3600" dirty="0">
                <a:solidFill>
                  <a:srgbClr val="FDDE00"/>
                </a:solidFill>
                <a:latin typeface="Trebuchet MS" panose="020B0603020202020204" pitchFamily="34" charset="0"/>
              </a:rPr>
              <a:t> </a:t>
            </a:r>
            <a:r>
              <a:rPr lang="de-DE" sz="3600" dirty="0">
                <a:latin typeface="Trebuchet MS" panose="020B0603020202020204" pitchFamily="34" charset="0"/>
              </a:rPr>
              <a:t>Ein Friedensdorf entsteht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9818" y="259292"/>
            <a:ext cx="9957831" cy="1239650"/>
          </a:xfrm>
        </p:spPr>
        <p:txBody>
          <a:bodyPr>
            <a:noAutofit/>
          </a:bodyPr>
          <a:lstStyle/>
          <a:p>
            <a:pPr algn="l"/>
            <a:r>
              <a:rPr lang="de-D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Vortrag</a:t>
            </a:r>
            <a:endParaRPr lang="de-DE" sz="7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Untertitel 2"/>
          <p:cNvSpPr txBox="1">
            <a:spLocks/>
          </p:cNvSpPr>
          <p:nvPr/>
        </p:nvSpPr>
        <p:spPr>
          <a:xfrm>
            <a:off x="389818" y="1392886"/>
            <a:ext cx="15119350" cy="1708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72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Permakultur in Kenia</a:t>
            </a:r>
            <a:endParaRPr lang="de-DE" sz="72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568" y="192880"/>
            <a:ext cx="3668310" cy="1184439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456964" y="2602906"/>
            <a:ext cx="15119350" cy="1708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7200" b="1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Er</a:t>
            </a:r>
            <a:r>
              <a:rPr lang="de-DE" sz="7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Lebe</a:t>
            </a:r>
            <a:r>
              <a:rPr lang="de-DE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die Ernährungsrevolution</a:t>
            </a:r>
          </a:p>
        </p:txBody>
      </p:sp>
      <p:sp>
        <p:nvSpPr>
          <p:cNvPr id="24" name="Untertitel 2"/>
          <p:cNvSpPr txBox="1">
            <a:spLocks/>
          </p:cNvSpPr>
          <p:nvPr/>
        </p:nvSpPr>
        <p:spPr>
          <a:xfrm>
            <a:off x="8297402" y="18381573"/>
            <a:ext cx="6901325" cy="2720942"/>
          </a:xfrm>
          <a:prstGeom prst="rect">
            <a:avLst/>
          </a:prstGeom>
          <a:solidFill>
            <a:schemeClr val="accent6"/>
          </a:solidFill>
          <a:ln>
            <a:solidFill>
              <a:srgbClr val="A0CF6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de-DE" sz="3200" dirty="0">
              <a:latin typeface="Trebuchet MS" panose="020B0603020202020204" pitchFamily="34" charset="0"/>
            </a:endParaRPr>
          </a:p>
        </p:txBody>
      </p:sp>
      <p:sp>
        <p:nvSpPr>
          <p:cNvPr id="26" name="Untertitel 2"/>
          <p:cNvSpPr txBox="1">
            <a:spLocks/>
          </p:cNvSpPr>
          <p:nvPr/>
        </p:nvSpPr>
        <p:spPr>
          <a:xfrm>
            <a:off x="8478693" y="18478148"/>
            <a:ext cx="6468116" cy="2829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dirty="0">
                <a:solidFill>
                  <a:srgbClr val="FED605"/>
                </a:solidFill>
                <a:latin typeface="Trebuchet MS" panose="020B0603020202020204" pitchFamily="34" charset="0"/>
              </a:rPr>
              <a:t>Sprachen: EN + </a:t>
            </a:r>
            <a:r>
              <a:rPr lang="de-DE" sz="3600" dirty="0" smtClean="0">
                <a:solidFill>
                  <a:srgbClr val="FED605"/>
                </a:solidFill>
                <a:latin typeface="Trebuchet MS" panose="020B0603020202020204" pitchFamily="34" charset="0"/>
              </a:rPr>
              <a:t>DE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b="1" dirty="0" smtClean="0">
                <a:solidFill>
                  <a:srgbClr val="FED605"/>
                </a:solidFill>
                <a:latin typeface="Trebuchet MS" panose="020B0603020202020204" pitchFamily="34" charset="0"/>
              </a:rPr>
              <a:t>Freier Eintritt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dirty="0" smtClean="0">
                <a:latin typeface="Trebuchet MS" panose="020B0603020202020204" pitchFamily="34" charset="0"/>
              </a:rPr>
              <a:t>Um Spenden wird gebeten</a:t>
            </a:r>
            <a:endParaRPr lang="de-DE" sz="36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DE" sz="3600" dirty="0" smtClean="0">
                <a:solidFill>
                  <a:srgbClr val="FED605"/>
                </a:solidFill>
                <a:latin typeface="Trebuchet MS" panose="020B0603020202020204" pitchFamily="34" charset="0"/>
              </a:rPr>
              <a:t>Otepic.org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de-DE" sz="3600" dirty="0" smtClean="0">
              <a:latin typeface="Trebuchet MS" panose="020B0603020202020204" pitchFamily="34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0387" y="18478148"/>
            <a:ext cx="1266825" cy="1276350"/>
          </a:xfrm>
          <a:prstGeom prst="rect">
            <a:avLst/>
          </a:prstGeom>
        </p:spPr>
      </p:pic>
      <p:sp>
        <p:nvSpPr>
          <p:cNvPr id="29" name="AutoShape 9" descr="Instagram Logo: Richtlinien, Vorschriften und Download. So ist die Nutzung  möglich. - allfacebook.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008" y="20460155"/>
            <a:ext cx="552236" cy="552236"/>
          </a:xfrm>
          <a:prstGeom prst="rect">
            <a:avLst/>
          </a:prstGeom>
        </p:spPr>
      </p:pic>
      <p:grpSp>
        <p:nvGrpSpPr>
          <p:cNvPr id="35" name="Gruppieren 34"/>
          <p:cNvGrpSpPr/>
          <p:nvPr/>
        </p:nvGrpSpPr>
        <p:grpSpPr>
          <a:xfrm>
            <a:off x="14310377" y="20455556"/>
            <a:ext cx="556835" cy="556835"/>
            <a:chOff x="11789820" y="20372023"/>
            <a:chExt cx="556835" cy="556835"/>
          </a:xfrm>
        </p:grpSpPr>
        <p:sp>
          <p:nvSpPr>
            <p:cNvPr id="34" name="Rechteck 33"/>
            <p:cNvSpPr/>
            <p:nvPr/>
          </p:nvSpPr>
          <p:spPr>
            <a:xfrm>
              <a:off x="11976990" y="20444459"/>
              <a:ext cx="340740" cy="484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9820" y="20372023"/>
              <a:ext cx="556835" cy="556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4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134</Words>
  <Application>Microsoft Office PowerPoint</Application>
  <PresentationFormat>Benutzerdefiniert</PresentationFormat>
  <Paragraphs>34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Trebuchet MS</vt:lpstr>
      <vt:lpstr>Wingdings</vt:lpstr>
      <vt:lpstr>Office</vt:lpstr>
      <vt:lpstr>Veranstalter</vt:lpstr>
      <vt:lpstr>Veranstalter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37</cp:revision>
  <cp:lastPrinted>2022-04-10T11:47:13Z</cp:lastPrinted>
  <dcterms:created xsi:type="dcterms:W3CDTF">2022-04-10T07:26:56Z</dcterms:created>
  <dcterms:modified xsi:type="dcterms:W3CDTF">2023-10-07T12:54:19Z</dcterms:modified>
</cp:coreProperties>
</file>