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8" r:id="rId2"/>
    <p:sldId id="257" r:id="rId3"/>
  </p:sldIdLst>
  <p:sldSz cx="15119350" cy="2138362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05"/>
    <a:srgbClr val="FDDE00"/>
    <a:srgbClr val="FFAD0A"/>
    <a:srgbClr val="FBE402"/>
    <a:srgbClr val="F5B903"/>
    <a:srgbClr val="A0CF67"/>
    <a:srgbClr val="CAE0B9"/>
    <a:srgbClr val="E6E6E6"/>
    <a:srgbClr val="46E327"/>
    <a:srgbClr val="57A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87" autoAdjust="0"/>
    <p:restoredTop sz="94660"/>
  </p:normalViewPr>
  <p:slideViewPr>
    <p:cSldViewPr snapToGrid="0">
      <p:cViewPr varScale="1">
        <p:scale>
          <a:sx n="27" d="100"/>
          <a:sy n="27" d="100"/>
        </p:scale>
        <p:origin x="19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042" cy="513789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348" y="0"/>
            <a:ext cx="3079040" cy="513789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BF789619-459C-490B-9ED0-5AD52EA6276D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824"/>
            <a:ext cx="3079042" cy="513789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348" y="9720824"/>
            <a:ext cx="3079040" cy="513789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BE8FBF07-9CAD-417D-BF03-A1211E6D8A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697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74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6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2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7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49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38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1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53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54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65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>
          <a:xfrm>
            <a:off x="-8258833" y="4204914"/>
            <a:ext cx="23378183" cy="96962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198493" y="13901195"/>
            <a:ext cx="15317843" cy="42069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964" y="17888240"/>
            <a:ext cx="4464041" cy="774442"/>
          </a:xfrm>
        </p:spPr>
        <p:txBody>
          <a:bodyPr>
            <a:normAutofit/>
          </a:bodyPr>
          <a:lstStyle/>
          <a:p>
            <a:pPr algn="l"/>
            <a:r>
              <a:rPr lang="de-DE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Organizer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715916" y="17878091"/>
            <a:ext cx="4464041" cy="774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Supporter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8218025" y="5264297"/>
            <a:ext cx="6901325" cy="7683570"/>
          </a:xfrm>
          <a:prstGeom prst="rect">
            <a:avLst/>
          </a:prstGeom>
          <a:solidFill>
            <a:schemeClr val="accent6">
              <a:alpha val="81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456964" y="14271213"/>
            <a:ext cx="15119350" cy="363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15th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of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month</a:t>
            </a:r>
            <a:r>
              <a:rPr lang="de-DE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de-DE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2023 </a:t>
            </a:r>
            <a:r>
              <a:rPr lang="de-DE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19 </a:t>
            </a:r>
            <a:r>
              <a:rPr lang="de-DE" sz="7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</a:t>
            </a:r>
            <a:endParaRPr lang="de-DE" sz="7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Event </a:t>
            </a:r>
            <a:r>
              <a:rPr lang="de-DE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location</a:t>
            </a:r>
            <a:endParaRPr lang="de-DE" sz="5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Street </a:t>
            </a:r>
            <a:r>
              <a:rPr lang="de-DE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5, </a:t>
            </a:r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12345 City</a:t>
            </a:r>
            <a:endParaRPr lang="de-DE" sz="7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Untertitel 2"/>
          <p:cNvSpPr txBox="1">
            <a:spLocks/>
          </p:cNvSpPr>
          <p:nvPr/>
        </p:nvSpPr>
        <p:spPr>
          <a:xfrm>
            <a:off x="8425857" y="8345269"/>
            <a:ext cx="6594433" cy="403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Sustainable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de-DE" sz="3600" dirty="0" err="1">
                <a:latin typeface="Trebuchet MS" panose="020B0603020202020204" pitchFamily="34" charset="0"/>
              </a:rPr>
              <a:t>self-feeding</a:t>
            </a:r>
            <a:r>
              <a:rPr lang="de-DE" sz="3600" dirty="0">
                <a:latin typeface="Trebuchet MS" panose="020B0603020202020204" pitchFamily="34" charset="0"/>
              </a:rPr>
              <a:t> in 4 </a:t>
            </a:r>
            <a:r>
              <a:rPr lang="de-DE" sz="3600" dirty="0" err="1">
                <a:latin typeface="Trebuchet MS" panose="020B0603020202020204" pitchFamily="34" charset="0"/>
              </a:rPr>
              <a:t>gardens</a:t>
            </a:r>
            <a:r>
              <a:rPr lang="de-DE" sz="3600" dirty="0">
                <a:latin typeface="Trebuchet MS" panose="020B0603020202020204" pitchFamily="34" charset="0"/>
              </a:rPr>
              <a:t> </a:t>
            </a:r>
            <a:endParaRPr lang="de-DE" sz="3600" dirty="0" smtClean="0">
              <a:latin typeface="Trebuchet MS" panose="020B0603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Caring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>
                <a:latin typeface="Trebuchet MS" panose="020B0603020202020204" pitchFamily="34" charset="0"/>
              </a:rPr>
              <a:t>22 orphans, drinking water for 2,000 </a:t>
            </a:r>
            <a:r>
              <a:rPr lang="en-US" sz="3600" dirty="0" smtClean="0">
                <a:latin typeface="Trebuchet MS" panose="020B0603020202020204" pitchFamily="34" charset="0"/>
              </a:rPr>
              <a:t>people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Education</a:t>
            </a:r>
            <a:r>
              <a:rPr lang="de-DE" sz="3600" dirty="0">
                <a:latin typeface="Trebuchet MS" panose="020B0603020202020204" pitchFamily="34" charset="0"/>
              </a:rPr>
              <a:t> </a:t>
            </a:r>
            <a:r>
              <a:rPr lang="de-DE" sz="3600" dirty="0" smtClean="0">
                <a:latin typeface="Trebuchet MS" panose="020B0603020202020204" pitchFamily="34" charset="0"/>
              </a:rPr>
              <a:t>Seminar </a:t>
            </a:r>
            <a:r>
              <a:rPr lang="de-DE" sz="3600" dirty="0">
                <a:latin typeface="Trebuchet MS" panose="020B0603020202020204" pitchFamily="34" charset="0"/>
              </a:rPr>
              <a:t>Center 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Future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>
                <a:latin typeface="Trebuchet MS" panose="020B0603020202020204" pitchFamily="34" charset="0"/>
              </a:rPr>
              <a:t>A peace village is being built</a:t>
            </a:r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9818" y="259292"/>
            <a:ext cx="9957831" cy="1239650"/>
          </a:xfrm>
        </p:spPr>
        <p:txBody>
          <a:bodyPr>
            <a:noAutofit/>
          </a:bodyPr>
          <a:lstStyle/>
          <a:p>
            <a:pPr algn="l"/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Lecture</a:t>
            </a:r>
            <a:endParaRPr lang="de-DE" sz="7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389818" y="139288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err="1" smtClean="0">
                <a:solidFill>
                  <a:schemeClr val="accent6"/>
                </a:solidFill>
                <a:latin typeface="Trebuchet MS" panose="020B0603020202020204" pitchFamily="34" charset="0"/>
              </a:rPr>
              <a:t>Permaculture</a:t>
            </a:r>
            <a:r>
              <a:rPr lang="de-DE" sz="72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in </a:t>
            </a:r>
            <a:r>
              <a:rPr lang="de-DE" sz="7200" b="1" dirty="0" err="1" smtClean="0">
                <a:solidFill>
                  <a:schemeClr val="accent6"/>
                </a:solidFill>
                <a:latin typeface="Trebuchet MS" panose="020B0603020202020204" pitchFamily="34" charset="0"/>
              </a:rPr>
              <a:t>Kenya</a:t>
            </a:r>
            <a:endParaRPr lang="de-DE" sz="72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568" y="192880"/>
            <a:ext cx="3668310" cy="1184439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456964" y="260290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Join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real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food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revolution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!</a:t>
            </a:r>
            <a:endParaRPr lang="de-DE" sz="7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Untertitel 2"/>
          <p:cNvSpPr txBox="1">
            <a:spLocks/>
          </p:cNvSpPr>
          <p:nvPr/>
        </p:nvSpPr>
        <p:spPr>
          <a:xfrm>
            <a:off x="8297402" y="18381573"/>
            <a:ext cx="6901325" cy="2720942"/>
          </a:xfrm>
          <a:prstGeom prst="rect">
            <a:avLst/>
          </a:prstGeom>
          <a:solidFill>
            <a:schemeClr val="accent6"/>
          </a:solidFill>
          <a:ln>
            <a:solidFill>
              <a:srgbClr val="A0CF6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6" name="Untertitel 2"/>
          <p:cNvSpPr txBox="1">
            <a:spLocks/>
          </p:cNvSpPr>
          <p:nvPr/>
        </p:nvSpPr>
        <p:spPr>
          <a:xfrm>
            <a:off x="8478693" y="18478148"/>
            <a:ext cx="6468116" cy="282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Language: EN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Free </a:t>
            </a:r>
            <a:r>
              <a:rPr lang="de-DE" sz="3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entry</a:t>
            </a:r>
            <a:endParaRPr lang="de-DE" sz="36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err="1" smtClean="0">
                <a:latin typeface="Trebuchet MS" panose="020B0603020202020204" pitchFamily="34" charset="0"/>
              </a:rPr>
              <a:t>Donations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de-DE" sz="3600" dirty="0" err="1" smtClean="0">
                <a:latin typeface="Trebuchet MS" panose="020B0603020202020204" pitchFamily="34" charset="0"/>
              </a:rPr>
              <a:t>are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de-DE" sz="3600" dirty="0" err="1" smtClean="0">
                <a:latin typeface="Trebuchet MS" panose="020B0603020202020204" pitchFamily="34" charset="0"/>
              </a:rPr>
              <a:t>requested</a:t>
            </a:r>
            <a:endParaRPr lang="de-DE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Otepic.org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de-DE" sz="3600" dirty="0" smtClean="0">
              <a:latin typeface="Trebuchet MS" panose="020B0603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387" y="18478148"/>
            <a:ext cx="1266825" cy="1276350"/>
          </a:xfrm>
          <a:prstGeom prst="rect">
            <a:avLst/>
          </a:prstGeom>
        </p:spPr>
      </p:pic>
      <p:sp>
        <p:nvSpPr>
          <p:cNvPr id="29" name="AutoShape 9" descr="Instagram Logo: Richtlinien, Vorschriften und Download. So ist die Nutzung  möglich. - allfacebook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008" y="20460155"/>
            <a:ext cx="552236" cy="552236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>
            <a:off x="14310377" y="20455556"/>
            <a:ext cx="556835" cy="556835"/>
            <a:chOff x="11789820" y="20372023"/>
            <a:chExt cx="556835" cy="556835"/>
          </a:xfrm>
        </p:grpSpPr>
        <p:sp>
          <p:nvSpPr>
            <p:cNvPr id="34" name="Rechteck 33"/>
            <p:cNvSpPr/>
            <p:nvPr/>
          </p:nvSpPr>
          <p:spPr>
            <a:xfrm>
              <a:off x="11976990" y="20444459"/>
              <a:ext cx="340740" cy="484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9820" y="20372023"/>
              <a:ext cx="556835" cy="556835"/>
            </a:xfrm>
            <a:prstGeom prst="rect">
              <a:avLst/>
            </a:prstGeom>
          </p:spPr>
        </p:pic>
      </p:grpSp>
      <p:sp>
        <p:nvSpPr>
          <p:cNvPr id="22" name="Untertitel 2"/>
          <p:cNvSpPr txBox="1">
            <a:spLocks/>
          </p:cNvSpPr>
          <p:nvPr/>
        </p:nvSpPr>
        <p:spPr>
          <a:xfrm>
            <a:off x="8478693" y="5750830"/>
            <a:ext cx="6468116" cy="349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Philip Munyasia </a:t>
            </a:r>
            <a:r>
              <a:rPr lang="en-US" sz="3600" dirty="0" smtClean="0">
                <a:latin typeface="Trebuchet MS" panose="020B0603020202020204" pitchFamily="34" charset="0"/>
              </a:rPr>
              <a:t>from </a:t>
            </a:r>
            <a:r>
              <a:rPr lang="en-US" sz="3600" dirty="0">
                <a:latin typeface="Trebuchet MS" panose="020B0603020202020204" pitchFamily="34" charset="0"/>
              </a:rPr>
              <a:t>Kenya presents in Europe his self-help project 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OTEPIC</a:t>
            </a:r>
            <a:r>
              <a:rPr lang="en-US" sz="3600" dirty="0">
                <a:latin typeface="Trebuchet MS" panose="020B0603020202020204" pitchFamily="34" charset="0"/>
              </a:rPr>
              <a:t>, founded in 2008</a:t>
            </a:r>
            <a:r>
              <a:rPr lang="en-US" sz="3600" dirty="0" smtClean="0">
                <a:latin typeface="Trebuchet MS" panose="020B0603020202020204" pitchFamily="34" charset="0"/>
              </a:rPr>
              <a:t>.</a:t>
            </a:r>
            <a:endParaRPr lang="de-DE" sz="36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>
          <a:xfrm>
            <a:off x="-8258833" y="4204914"/>
            <a:ext cx="23378183" cy="9696281"/>
          </a:xfrm>
          <a:prstGeom prst="rect">
            <a:avLst/>
          </a:prstGeom>
          <a:solidFill>
            <a:srgbClr val="F5B903"/>
          </a:solidFill>
        </p:spPr>
      </p:pic>
      <p:sp>
        <p:nvSpPr>
          <p:cNvPr id="8" name="Rechteck 7"/>
          <p:cNvSpPr/>
          <p:nvPr/>
        </p:nvSpPr>
        <p:spPr>
          <a:xfrm>
            <a:off x="-198493" y="13901195"/>
            <a:ext cx="15317843" cy="42069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964" y="17888240"/>
            <a:ext cx="4464041" cy="774442"/>
          </a:xfrm>
        </p:spPr>
        <p:txBody>
          <a:bodyPr>
            <a:normAutofit/>
          </a:bodyPr>
          <a:lstStyle/>
          <a:p>
            <a:pPr algn="l"/>
            <a:r>
              <a:rPr lang="de-DE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Organizer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715916" y="17878091"/>
            <a:ext cx="4464041" cy="774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Supporter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8218025" y="5243622"/>
            <a:ext cx="6901325" cy="7724921"/>
          </a:xfrm>
          <a:prstGeom prst="rect">
            <a:avLst/>
          </a:prstGeom>
          <a:solidFill>
            <a:schemeClr val="accent6">
              <a:alpha val="81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456964" y="14271213"/>
            <a:ext cx="15119350" cy="363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MO </a:t>
            </a:r>
            <a:r>
              <a:rPr lang="de-DE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15th </a:t>
            </a:r>
            <a:r>
              <a:rPr lang="de-DE" sz="7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of</a:t>
            </a:r>
            <a:r>
              <a:rPr lang="de-DE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7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month</a:t>
            </a:r>
            <a:r>
              <a:rPr lang="de-DE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, 2022 </a:t>
            </a:r>
            <a:r>
              <a:rPr lang="de-DE" sz="72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19 h</a:t>
            </a:r>
            <a:endParaRPr lang="de-DE" sz="7200" b="1" dirty="0">
              <a:solidFill>
                <a:srgbClr val="FED605"/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Event </a:t>
            </a:r>
            <a:r>
              <a:rPr lang="de-DE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location</a:t>
            </a:r>
            <a:endParaRPr lang="de-DE" sz="5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Street 5, 12345 City</a:t>
            </a:r>
          </a:p>
        </p:txBody>
      </p:sp>
      <p:sp>
        <p:nvSpPr>
          <p:cNvPr id="22" name="Untertitel 2"/>
          <p:cNvSpPr txBox="1">
            <a:spLocks/>
          </p:cNvSpPr>
          <p:nvPr/>
        </p:nvSpPr>
        <p:spPr>
          <a:xfrm>
            <a:off x="8478693" y="5692302"/>
            <a:ext cx="6468116" cy="349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3600" b="1" dirty="0">
                <a:solidFill>
                  <a:srgbClr val="FED605"/>
                </a:solidFill>
                <a:latin typeface="Trebuchet MS" panose="020B0603020202020204" pitchFamily="34" charset="0"/>
              </a:rPr>
              <a:t>Philip Munyasia </a:t>
            </a:r>
            <a:r>
              <a:rPr lang="en-US" sz="3600" dirty="0">
                <a:latin typeface="Trebuchet MS" panose="020B0603020202020204" pitchFamily="34" charset="0"/>
              </a:rPr>
              <a:t>from Kenya presents in Europe his self-help project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de-DE" sz="36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OTEPIC</a:t>
            </a:r>
            <a:r>
              <a:rPr lang="en-US" sz="3600" dirty="0" smtClean="0">
                <a:latin typeface="Trebuchet MS" panose="020B0603020202020204" pitchFamily="34" charset="0"/>
              </a:rPr>
              <a:t>, </a:t>
            </a:r>
            <a:r>
              <a:rPr lang="en-US" sz="3600" dirty="0">
                <a:latin typeface="Trebuchet MS" panose="020B0603020202020204" pitchFamily="34" charset="0"/>
              </a:rPr>
              <a:t>founded in 2008.</a:t>
            </a:r>
            <a:endParaRPr lang="de-DE" sz="36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Untertitel 2"/>
          <p:cNvSpPr txBox="1">
            <a:spLocks/>
          </p:cNvSpPr>
          <p:nvPr/>
        </p:nvSpPr>
        <p:spPr>
          <a:xfrm>
            <a:off x="8425857" y="8324594"/>
            <a:ext cx="6594433" cy="403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err="1" smtClean="0">
                <a:solidFill>
                  <a:srgbClr val="FED605"/>
                </a:solidFill>
                <a:latin typeface="Trebuchet MS" panose="020B0603020202020204" pitchFamily="34" charset="0"/>
              </a:rPr>
              <a:t>Sustainable</a:t>
            </a:r>
            <a:r>
              <a:rPr lang="de-DE" sz="3600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 </a:t>
            </a:r>
            <a:r>
              <a:rPr lang="de-DE" sz="3600" dirty="0" err="1">
                <a:latin typeface="Trebuchet MS" panose="020B0603020202020204" pitchFamily="34" charset="0"/>
              </a:rPr>
              <a:t>self-feeding</a:t>
            </a:r>
            <a:r>
              <a:rPr lang="de-DE" sz="3600" dirty="0">
                <a:latin typeface="Trebuchet MS" panose="020B0603020202020204" pitchFamily="34" charset="0"/>
              </a:rPr>
              <a:t> in 4 </a:t>
            </a:r>
            <a:r>
              <a:rPr lang="de-DE" sz="3600" dirty="0" err="1">
                <a:latin typeface="Trebuchet MS" panose="020B0603020202020204" pitchFamily="34" charset="0"/>
              </a:rPr>
              <a:t>gardens</a:t>
            </a:r>
            <a:r>
              <a:rPr lang="de-DE" sz="3600" dirty="0">
                <a:latin typeface="Trebuchet MS" panose="020B0603020202020204" pitchFamily="34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err="1" smtClean="0">
                <a:solidFill>
                  <a:srgbClr val="FED605"/>
                </a:solidFill>
                <a:latin typeface="Trebuchet MS" panose="020B0603020202020204" pitchFamily="34" charset="0"/>
              </a:rPr>
              <a:t>Caring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en-US" sz="3600" dirty="0">
                <a:latin typeface="Trebuchet MS" panose="020B0603020202020204" pitchFamily="34" charset="0"/>
              </a:rPr>
              <a:t>22 orphans, drinking water for 2,000 people </a:t>
            </a:r>
            <a:endParaRPr lang="en-US" sz="3600" dirty="0" smtClean="0">
              <a:latin typeface="Trebuchet MS" panose="020B0603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Education</a:t>
            </a:r>
            <a:r>
              <a:rPr lang="de-DE" sz="3600" dirty="0" smtClean="0">
                <a:latin typeface="Trebuchet MS" panose="020B0603020202020204" pitchFamily="34" charset="0"/>
              </a:rPr>
              <a:t> Seminare </a:t>
            </a:r>
            <a:r>
              <a:rPr lang="de-DE" sz="3600" dirty="0" err="1" smtClean="0">
                <a:latin typeface="Trebuchet MS" panose="020B0603020202020204" pitchFamily="34" charset="0"/>
              </a:rPr>
              <a:t>center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endParaRPr lang="de-DE" sz="3600" dirty="0">
              <a:latin typeface="Trebuchet MS" panose="020B0603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Future</a:t>
            </a:r>
            <a:r>
              <a:rPr lang="de-DE" sz="3600" dirty="0" smtClean="0">
                <a:solidFill>
                  <a:srgbClr val="FDDE00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>
                <a:latin typeface="Trebuchet MS" panose="020B0603020202020204" pitchFamily="34" charset="0"/>
              </a:rPr>
              <a:t>A peace village is being built</a:t>
            </a:r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9818" y="259292"/>
            <a:ext cx="9957831" cy="1239650"/>
          </a:xfrm>
        </p:spPr>
        <p:txBody>
          <a:bodyPr>
            <a:noAutofit/>
          </a:bodyPr>
          <a:lstStyle/>
          <a:p>
            <a:pPr algn="l"/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Lecture</a:t>
            </a:r>
            <a:endParaRPr lang="de-DE" sz="7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389818" y="139288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err="1" smtClean="0">
                <a:solidFill>
                  <a:schemeClr val="accent6"/>
                </a:solidFill>
                <a:latin typeface="Trebuchet MS" panose="020B0603020202020204" pitchFamily="34" charset="0"/>
              </a:rPr>
              <a:t>Permaculture</a:t>
            </a:r>
            <a:r>
              <a:rPr lang="de-DE" sz="72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in </a:t>
            </a:r>
            <a:r>
              <a:rPr lang="de-DE" sz="7200" b="1" dirty="0" err="1" smtClean="0">
                <a:solidFill>
                  <a:schemeClr val="accent6"/>
                </a:solidFill>
                <a:latin typeface="Trebuchet MS" panose="020B0603020202020204" pitchFamily="34" charset="0"/>
              </a:rPr>
              <a:t>Kenya</a:t>
            </a:r>
            <a:endParaRPr lang="de-DE" sz="72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568" y="192880"/>
            <a:ext cx="3668310" cy="1184439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456964" y="260290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Join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real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food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revolution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!</a:t>
            </a:r>
            <a:endParaRPr lang="de-DE" sz="7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Untertitel 2"/>
          <p:cNvSpPr txBox="1">
            <a:spLocks/>
          </p:cNvSpPr>
          <p:nvPr/>
        </p:nvSpPr>
        <p:spPr>
          <a:xfrm>
            <a:off x="8297402" y="18381573"/>
            <a:ext cx="6901325" cy="2720942"/>
          </a:xfrm>
          <a:prstGeom prst="rect">
            <a:avLst/>
          </a:prstGeom>
          <a:solidFill>
            <a:schemeClr val="accent6"/>
          </a:solidFill>
          <a:ln>
            <a:solidFill>
              <a:srgbClr val="A0CF6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6" name="Untertitel 2"/>
          <p:cNvSpPr txBox="1">
            <a:spLocks/>
          </p:cNvSpPr>
          <p:nvPr/>
        </p:nvSpPr>
        <p:spPr>
          <a:xfrm>
            <a:off x="8478693" y="18478148"/>
            <a:ext cx="6468116" cy="282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Language: EN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Free </a:t>
            </a:r>
            <a:r>
              <a:rPr lang="de-DE" sz="3600" b="1" dirty="0" err="1" smtClean="0">
                <a:solidFill>
                  <a:srgbClr val="FED605"/>
                </a:solidFill>
                <a:latin typeface="Trebuchet MS" panose="020B0603020202020204" pitchFamily="34" charset="0"/>
              </a:rPr>
              <a:t>entry</a:t>
            </a:r>
            <a:endParaRPr lang="de-DE" sz="3600" b="1" dirty="0" smtClean="0">
              <a:solidFill>
                <a:srgbClr val="FED605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err="1" smtClean="0">
                <a:latin typeface="Trebuchet MS" panose="020B0603020202020204" pitchFamily="34" charset="0"/>
              </a:rPr>
              <a:t>Donations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de-DE" sz="3600" dirty="0" err="1" smtClean="0">
                <a:latin typeface="Trebuchet MS" panose="020B0603020202020204" pitchFamily="34" charset="0"/>
              </a:rPr>
              <a:t>are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de-DE" sz="3600" dirty="0" err="1" smtClean="0">
                <a:latin typeface="Trebuchet MS" panose="020B0603020202020204" pitchFamily="34" charset="0"/>
              </a:rPr>
              <a:t>requested</a:t>
            </a:r>
            <a:endParaRPr lang="de-DE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Otepic.org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de-DE" sz="3600" dirty="0" smtClean="0">
              <a:latin typeface="Trebuchet MS" panose="020B0603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387" y="18478148"/>
            <a:ext cx="1266825" cy="1276350"/>
          </a:xfrm>
          <a:prstGeom prst="rect">
            <a:avLst/>
          </a:prstGeom>
        </p:spPr>
      </p:pic>
      <p:sp>
        <p:nvSpPr>
          <p:cNvPr id="29" name="AutoShape 9" descr="Instagram Logo: Richtlinien, Vorschriften und Download. So ist die Nutzung  möglich. - allfacebook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008" y="20460155"/>
            <a:ext cx="552236" cy="552236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>
            <a:off x="14310377" y="20455556"/>
            <a:ext cx="556835" cy="556835"/>
            <a:chOff x="11789820" y="20372023"/>
            <a:chExt cx="556835" cy="556835"/>
          </a:xfrm>
        </p:grpSpPr>
        <p:sp>
          <p:nvSpPr>
            <p:cNvPr id="34" name="Rechteck 33"/>
            <p:cNvSpPr/>
            <p:nvPr/>
          </p:nvSpPr>
          <p:spPr>
            <a:xfrm>
              <a:off x="11976990" y="20444459"/>
              <a:ext cx="340740" cy="484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9820" y="20372023"/>
              <a:ext cx="556835" cy="55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Benutzerdefiniert</PresentationFormat>
  <Paragraphs>34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Wingdings</vt:lpstr>
      <vt:lpstr>Office</vt:lpstr>
      <vt:lpstr>Organizer</vt:lpstr>
      <vt:lpstr>Organizer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40</cp:revision>
  <cp:lastPrinted>2022-04-10T11:47:13Z</cp:lastPrinted>
  <dcterms:created xsi:type="dcterms:W3CDTF">2022-04-10T07:26:56Z</dcterms:created>
  <dcterms:modified xsi:type="dcterms:W3CDTF">2023-10-07T12:55:11Z</dcterms:modified>
</cp:coreProperties>
</file>