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4"/>
  </p:handoutMasterIdLst>
  <p:sldIdLst>
    <p:sldId id="258" r:id="rId2"/>
    <p:sldId id="257" r:id="rId3"/>
  </p:sldIdLst>
  <p:sldSz cx="15119350" cy="21383625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D605"/>
    <a:srgbClr val="FDDE00"/>
    <a:srgbClr val="FFAD0A"/>
    <a:srgbClr val="FBE402"/>
    <a:srgbClr val="F5B903"/>
    <a:srgbClr val="A0CF67"/>
    <a:srgbClr val="CAE0B9"/>
    <a:srgbClr val="E6E6E6"/>
    <a:srgbClr val="46E327"/>
    <a:srgbClr val="57AB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287" autoAdjust="0"/>
    <p:restoredTop sz="94660"/>
  </p:normalViewPr>
  <p:slideViewPr>
    <p:cSldViewPr snapToGrid="0">
      <p:cViewPr varScale="1">
        <p:scale>
          <a:sx n="27" d="100"/>
          <a:sy n="27" d="100"/>
        </p:scale>
        <p:origin x="19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042" cy="513789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3348" y="0"/>
            <a:ext cx="3079040" cy="513789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r">
              <a:defRPr sz="1300"/>
            </a:lvl1pPr>
          </a:lstStyle>
          <a:p>
            <a:fld id="{BF789619-459C-490B-9ED0-5AD52EA6276D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720824"/>
            <a:ext cx="3079042" cy="513789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3348" y="9720824"/>
            <a:ext cx="3079040" cy="513789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r">
              <a:defRPr sz="1300"/>
            </a:lvl1pPr>
          </a:lstStyle>
          <a:p>
            <a:fld id="{BE8FBF07-9CAD-417D-BF03-A1211E6D8A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76977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3499590"/>
            <a:ext cx="12851448" cy="7444669"/>
          </a:xfrm>
        </p:spPr>
        <p:txBody>
          <a:bodyPr anchor="b"/>
          <a:lstStyle>
            <a:lvl1pPr algn="ctr">
              <a:defRPr sz="9921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11231355"/>
            <a:ext cx="11339513" cy="5162758"/>
          </a:xfrm>
        </p:spPr>
        <p:txBody>
          <a:bodyPr/>
          <a:lstStyle>
            <a:lvl1pPr marL="0" indent="0" algn="ctr">
              <a:buNone/>
              <a:defRPr sz="3968"/>
            </a:lvl1pPr>
            <a:lvl2pPr marL="755980" indent="0" algn="ctr">
              <a:buNone/>
              <a:defRPr sz="3307"/>
            </a:lvl2pPr>
            <a:lvl3pPr marL="1511960" indent="0" algn="ctr">
              <a:buNone/>
              <a:defRPr sz="2976"/>
            </a:lvl3pPr>
            <a:lvl4pPr marL="2267941" indent="0" algn="ctr">
              <a:buNone/>
              <a:defRPr sz="2646"/>
            </a:lvl4pPr>
            <a:lvl5pPr marL="3023921" indent="0" algn="ctr">
              <a:buNone/>
              <a:defRPr sz="2646"/>
            </a:lvl5pPr>
            <a:lvl6pPr marL="3779901" indent="0" algn="ctr">
              <a:buNone/>
              <a:defRPr sz="2646"/>
            </a:lvl6pPr>
            <a:lvl7pPr marL="4535881" indent="0" algn="ctr">
              <a:buNone/>
              <a:defRPr sz="2646"/>
            </a:lvl7pPr>
            <a:lvl8pPr marL="5291861" indent="0" algn="ctr">
              <a:buNone/>
              <a:defRPr sz="2646"/>
            </a:lvl8pPr>
            <a:lvl9pPr marL="6047842" indent="0" algn="ctr">
              <a:buNone/>
              <a:defRPr sz="2646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1740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4632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1138480"/>
            <a:ext cx="3260110" cy="18121634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1138480"/>
            <a:ext cx="9591338" cy="18121634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0246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3743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5331063"/>
            <a:ext cx="13040439" cy="8894992"/>
          </a:xfrm>
        </p:spPr>
        <p:txBody>
          <a:bodyPr anchor="b"/>
          <a:lstStyle>
            <a:lvl1pPr>
              <a:defRPr sz="9921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14310205"/>
            <a:ext cx="13040439" cy="4677666"/>
          </a:xfrm>
        </p:spPr>
        <p:txBody>
          <a:bodyPr/>
          <a:lstStyle>
            <a:lvl1pPr marL="0" indent="0">
              <a:buNone/>
              <a:defRPr sz="3968">
                <a:solidFill>
                  <a:schemeClr val="tx1"/>
                </a:solidFill>
              </a:defRPr>
            </a:lvl1pPr>
            <a:lvl2pPr marL="755980" indent="0">
              <a:buNone/>
              <a:defRPr sz="3307">
                <a:solidFill>
                  <a:schemeClr val="tx1">
                    <a:tint val="75000"/>
                  </a:schemeClr>
                </a:solidFill>
              </a:defRPr>
            </a:lvl2pPr>
            <a:lvl3pPr marL="1511960" indent="0">
              <a:buNone/>
              <a:defRPr sz="2976">
                <a:solidFill>
                  <a:schemeClr val="tx1">
                    <a:tint val="75000"/>
                  </a:schemeClr>
                </a:solidFill>
              </a:defRPr>
            </a:lvl3pPr>
            <a:lvl4pPr marL="226794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4pPr>
            <a:lvl5pPr marL="302392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5pPr>
            <a:lvl6pPr marL="377990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6pPr>
            <a:lvl7pPr marL="453588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7pPr>
            <a:lvl8pPr marL="529186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8pPr>
            <a:lvl9pPr marL="6047842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1379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5692400"/>
            <a:ext cx="6425724" cy="13567714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5692400"/>
            <a:ext cx="6425724" cy="13567714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5491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138485"/>
            <a:ext cx="13040439" cy="4133179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5241960"/>
            <a:ext cx="63961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7810963"/>
            <a:ext cx="6396193" cy="1148875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5241960"/>
            <a:ext cx="64276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7810963"/>
            <a:ext cx="6427693" cy="1148875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4387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9198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9538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3078850"/>
            <a:ext cx="7654171" cy="15196234"/>
          </a:xfrm>
        </p:spPr>
        <p:txBody>
          <a:bodyPr/>
          <a:lstStyle>
            <a:lvl1pPr>
              <a:defRPr sz="5291"/>
            </a:lvl1pPr>
            <a:lvl2pPr>
              <a:defRPr sz="4630"/>
            </a:lvl2pPr>
            <a:lvl3pPr>
              <a:defRPr sz="3968"/>
            </a:lvl3pPr>
            <a:lvl4pPr>
              <a:defRPr sz="3307"/>
            </a:lvl4pPr>
            <a:lvl5pPr>
              <a:defRPr sz="3307"/>
            </a:lvl5pPr>
            <a:lvl6pPr>
              <a:defRPr sz="3307"/>
            </a:lvl6pPr>
            <a:lvl7pPr>
              <a:defRPr sz="3307"/>
            </a:lvl7pPr>
            <a:lvl8pPr>
              <a:defRPr sz="3307"/>
            </a:lvl8pPr>
            <a:lvl9pPr>
              <a:defRPr sz="3307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4545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3078850"/>
            <a:ext cx="7654171" cy="15196234"/>
          </a:xfrm>
        </p:spPr>
        <p:txBody>
          <a:bodyPr anchor="t"/>
          <a:lstStyle>
            <a:lvl1pPr marL="0" indent="0">
              <a:buNone/>
              <a:defRPr sz="5291"/>
            </a:lvl1pPr>
            <a:lvl2pPr marL="755980" indent="0">
              <a:buNone/>
              <a:defRPr sz="4630"/>
            </a:lvl2pPr>
            <a:lvl3pPr marL="1511960" indent="0">
              <a:buNone/>
              <a:defRPr sz="3968"/>
            </a:lvl3pPr>
            <a:lvl4pPr marL="2267941" indent="0">
              <a:buNone/>
              <a:defRPr sz="3307"/>
            </a:lvl4pPr>
            <a:lvl5pPr marL="3023921" indent="0">
              <a:buNone/>
              <a:defRPr sz="3307"/>
            </a:lvl5pPr>
            <a:lvl6pPr marL="3779901" indent="0">
              <a:buNone/>
              <a:defRPr sz="3307"/>
            </a:lvl6pPr>
            <a:lvl7pPr marL="4535881" indent="0">
              <a:buNone/>
              <a:defRPr sz="3307"/>
            </a:lvl7pPr>
            <a:lvl8pPr marL="5291861" indent="0">
              <a:buNone/>
              <a:defRPr sz="3307"/>
            </a:lvl8pPr>
            <a:lvl9pPr marL="6047842" indent="0">
              <a:buNone/>
              <a:defRPr sz="3307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9651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1138485"/>
            <a:ext cx="13040439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5692400"/>
            <a:ext cx="13040439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742E9-FD44-424B-93C3-6154A3B39E50}" type="datetimeFigureOut">
              <a:rPr lang="de-DE" smtClean="0"/>
              <a:t>07.10.2023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19819457"/>
            <a:ext cx="5102781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092C1-15D1-4408-BCF8-3273EBF333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721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511960" rtl="0" eaLnBrk="1" latinLnBrk="0" hangingPunct="1">
        <a:lnSpc>
          <a:spcPct val="90000"/>
        </a:lnSpc>
        <a:spcBef>
          <a:spcPct val="0"/>
        </a:spcBef>
        <a:buNone/>
        <a:defRPr sz="72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90" indent="-377990" algn="l" defTabSz="1511960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4630" kern="1200">
          <a:solidFill>
            <a:schemeClr val="tx1"/>
          </a:solidFill>
          <a:latin typeface="+mn-lt"/>
          <a:ea typeface="+mn-ea"/>
          <a:cs typeface="+mn-cs"/>
        </a:defRPr>
      </a:lvl1pPr>
      <a:lvl2pPr marL="1133970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188995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3pPr>
      <a:lvl4pPr marL="264593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40191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415789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91387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66985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42583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1pPr>
      <a:lvl2pPr marL="75598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2pPr>
      <a:lvl3pPr marL="151196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3pPr>
      <a:lvl4pPr marL="226794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02392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377990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53588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29186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047842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39"/>
          <a:stretch/>
        </p:blipFill>
        <p:spPr>
          <a:xfrm>
            <a:off x="-8258833" y="4204914"/>
            <a:ext cx="23378183" cy="9696281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-198493" y="13901195"/>
            <a:ext cx="15317843" cy="420693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72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6964" y="17888240"/>
            <a:ext cx="4464041" cy="774442"/>
          </a:xfrm>
        </p:spPr>
        <p:txBody>
          <a:bodyPr>
            <a:normAutofit/>
          </a:bodyPr>
          <a:lstStyle/>
          <a:p>
            <a:pPr algn="l"/>
            <a:r>
              <a:rPr lang="de-DE" sz="2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Organizer</a:t>
            </a:r>
            <a:endParaRPr lang="de-DE" sz="25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3715916" y="17878091"/>
            <a:ext cx="4464041" cy="7744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15119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92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5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Supporter</a:t>
            </a:r>
            <a:endParaRPr lang="de-DE" sz="25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9" name="Untertitel 2"/>
          <p:cNvSpPr txBox="1">
            <a:spLocks/>
          </p:cNvSpPr>
          <p:nvPr/>
        </p:nvSpPr>
        <p:spPr>
          <a:xfrm>
            <a:off x="8218025" y="5264297"/>
            <a:ext cx="6901325" cy="7683570"/>
          </a:xfrm>
          <a:prstGeom prst="rect">
            <a:avLst/>
          </a:prstGeom>
          <a:solidFill>
            <a:schemeClr val="accent6">
              <a:alpha val="81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de-DE" sz="3200" dirty="0">
              <a:latin typeface="Trebuchet MS" panose="020B0603020202020204" pitchFamily="34" charset="0"/>
            </a:endParaRPr>
          </a:p>
        </p:txBody>
      </p:sp>
      <p:sp>
        <p:nvSpPr>
          <p:cNvPr id="20" name="Untertitel 2"/>
          <p:cNvSpPr txBox="1">
            <a:spLocks/>
          </p:cNvSpPr>
          <p:nvPr/>
        </p:nvSpPr>
        <p:spPr>
          <a:xfrm>
            <a:off x="456964" y="14271213"/>
            <a:ext cx="15119350" cy="36368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7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MO</a:t>
            </a:r>
            <a:r>
              <a:rPr lang="de-DE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 15th </a:t>
            </a:r>
            <a:r>
              <a:rPr lang="de-DE" sz="7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of</a:t>
            </a:r>
            <a:r>
              <a:rPr lang="de-DE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de-DE" sz="7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month</a:t>
            </a:r>
            <a:r>
              <a:rPr lang="de-DE" sz="7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, </a:t>
            </a:r>
            <a:r>
              <a:rPr lang="de-DE" sz="7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2023 </a:t>
            </a:r>
            <a:r>
              <a:rPr lang="de-DE" sz="7200" b="1" dirty="0">
                <a:solidFill>
                  <a:schemeClr val="bg1"/>
                </a:solidFill>
                <a:latin typeface="Trebuchet MS" panose="020B0603020202020204" pitchFamily="34" charset="0"/>
              </a:rPr>
              <a:t>19 </a:t>
            </a:r>
            <a:r>
              <a:rPr lang="de-DE" sz="7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h</a:t>
            </a:r>
            <a:endParaRPr lang="de-DE" sz="7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algn="l"/>
            <a:r>
              <a:rPr lang="de-DE" sz="7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Event </a:t>
            </a:r>
            <a:r>
              <a:rPr lang="de-DE" sz="7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location</a:t>
            </a:r>
            <a:endParaRPr lang="de-DE" sz="5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  <a:p>
            <a:pPr algn="l"/>
            <a:r>
              <a:rPr lang="de-DE" sz="7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Street </a:t>
            </a:r>
            <a:r>
              <a:rPr lang="de-DE" sz="7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5, </a:t>
            </a:r>
            <a:r>
              <a:rPr lang="de-DE" sz="7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12345 City</a:t>
            </a:r>
            <a:endParaRPr lang="de-DE" sz="72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21" name="Untertitel 2"/>
          <p:cNvSpPr txBox="1">
            <a:spLocks/>
          </p:cNvSpPr>
          <p:nvPr/>
        </p:nvSpPr>
        <p:spPr>
          <a:xfrm>
            <a:off x="8425857" y="8345269"/>
            <a:ext cx="6594433" cy="40365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de-DE" sz="3600" b="1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Sustainable</a:t>
            </a:r>
            <a:r>
              <a:rPr lang="de-DE" sz="3600" dirty="0" smtClean="0">
                <a:latin typeface="Trebuchet MS" panose="020B0603020202020204" pitchFamily="34" charset="0"/>
              </a:rPr>
              <a:t> </a:t>
            </a:r>
            <a:r>
              <a:rPr lang="de-DE" sz="3600" dirty="0" err="1">
                <a:latin typeface="Trebuchet MS" panose="020B0603020202020204" pitchFamily="34" charset="0"/>
              </a:rPr>
              <a:t>self-feeding</a:t>
            </a:r>
            <a:r>
              <a:rPr lang="de-DE" sz="3600" dirty="0">
                <a:latin typeface="Trebuchet MS" panose="020B0603020202020204" pitchFamily="34" charset="0"/>
              </a:rPr>
              <a:t> in 4 </a:t>
            </a:r>
            <a:r>
              <a:rPr lang="de-DE" sz="3600" dirty="0" err="1">
                <a:latin typeface="Trebuchet MS" panose="020B0603020202020204" pitchFamily="34" charset="0"/>
              </a:rPr>
              <a:t>gardens</a:t>
            </a:r>
            <a:r>
              <a:rPr lang="de-DE" sz="3600" dirty="0">
                <a:latin typeface="Trebuchet MS" panose="020B0603020202020204" pitchFamily="34" charset="0"/>
              </a:rPr>
              <a:t> </a:t>
            </a:r>
            <a:endParaRPr lang="de-DE" sz="3600" dirty="0" smtClean="0">
              <a:latin typeface="Trebuchet MS" panose="020B0603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de-DE" sz="3600" b="1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Caring</a:t>
            </a:r>
            <a:r>
              <a:rPr lang="de-DE" sz="3600" dirty="0" smtClean="0">
                <a:latin typeface="Trebuchet MS" panose="020B0603020202020204" pitchFamily="34" charset="0"/>
              </a:rPr>
              <a:t> </a:t>
            </a:r>
            <a:r>
              <a:rPr lang="en-US" sz="3600" dirty="0">
                <a:latin typeface="Trebuchet MS" panose="020B0603020202020204" pitchFamily="34" charset="0"/>
              </a:rPr>
              <a:t>22 orphans, drinking water for 2,000 </a:t>
            </a:r>
            <a:r>
              <a:rPr lang="en-US" sz="3600" dirty="0" smtClean="0">
                <a:latin typeface="Trebuchet MS" panose="020B0603020202020204" pitchFamily="34" charset="0"/>
              </a:rPr>
              <a:t>people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de-DE" sz="36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Education</a:t>
            </a:r>
            <a:r>
              <a:rPr lang="de-DE" sz="3600" dirty="0">
                <a:latin typeface="Trebuchet MS" panose="020B0603020202020204" pitchFamily="34" charset="0"/>
              </a:rPr>
              <a:t> </a:t>
            </a:r>
            <a:r>
              <a:rPr lang="de-DE" sz="3600" dirty="0" smtClean="0">
                <a:latin typeface="Trebuchet MS" panose="020B0603020202020204" pitchFamily="34" charset="0"/>
              </a:rPr>
              <a:t>Seminar </a:t>
            </a:r>
            <a:r>
              <a:rPr lang="de-DE" sz="3600" dirty="0">
                <a:latin typeface="Trebuchet MS" panose="020B0603020202020204" pitchFamily="34" charset="0"/>
              </a:rPr>
              <a:t>Center  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de-DE" sz="36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Future</a:t>
            </a:r>
            <a:r>
              <a:rPr lang="de-DE" sz="3600" dirty="0" smtClean="0">
                <a:latin typeface="Trebuchet MS" panose="020B0603020202020204" pitchFamily="34" charset="0"/>
              </a:rPr>
              <a:t> </a:t>
            </a:r>
            <a:r>
              <a:rPr lang="en-US" sz="3600" dirty="0">
                <a:latin typeface="Trebuchet MS" panose="020B0603020202020204" pitchFamily="34" charset="0"/>
              </a:rPr>
              <a:t>A peace village is being built</a:t>
            </a:r>
            <a:endParaRPr lang="de-DE" sz="3600" dirty="0">
              <a:latin typeface="Trebuchet MS" panose="020B060302020202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89818" y="259292"/>
            <a:ext cx="9957831" cy="1239650"/>
          </a:xfrm>
        </p:spPr>
        <p:txBody>
          <a:bodyPr>
            <a:noAutofit/>
          </a:bodyPr>
          <a:lstStyle/>
          <a:p>
            <a:pPr algn="l"/>
            <a:r>
              <a:rPr lang="de-DE" sz="7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Lecture</a:t>
            </a:r>
            <a:endParaRPr lang="de-DE" sz="7200" b="1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8" name="Untertitel 2"/>
          <p:cNvSpPr txBox="1">
            <a:spLocks/>
          </p:cNvSpPr>
          <p:nvPr/>
        </p:nvSpPr>
        <p:spPr>
          <a:xfrm>
            <a:off x="389818" y="1392886"/>
            <a:ext cx="15119350" cy="1708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7200" b="1" dirty="0" err="1" smtClean="0">
                <a:solidFill>
                  <a:schemeClr val="accent6"/>
                </a:solidFill>
                <a:latin typeface="Trebuchet MS" panose="020B0603020202020204" pitchFamily="34" charset="0"/>
              </a:rPr>
              <a:t>Permaculture</a:t>
            </a:r>
            <a:r>
              <a:rPr lang="de-DE" sz="7200" b="1" dirty="0" smtClean="0">
                <a:solidFill>
                  <a:schemeClr val="accent6"/>
                </a:solidFill>
                <a:latin typeface="Trebuchet MS" panose="020B0603020202020204" pitchFamily="34" charset="0"/>
              </a:rPr>
              <a:t> in </a:t>
            </a:r>
            <a:r>
              <a:rPr lang="de-DE" sz="7200" b="1" dirty="0" err="1" smtClean="0">
                <a:solidFill>
                  <a:schemeClr val="accent6"/>
                </a:solidFill>
                <a:latin typeface="Trebuchet MS" panose="020B0603020202020204" pitchFamily="34" charset="0"/>
              </a:rPr>
              <a:t>Kenya</a:t>
            </a:r>
            <a:endParaRPr lang="de-DE" sz="7200" b="1" dirty="0">
              <a:solidFill>
                <a:schemeClr val="accent6"/>
              </a:solidFill>
              <a:latin typeface="Trebuchet MS" panose="020B0603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568" y="192880"/>
            <a:ext cx="3668310" cy="1184439"/>
          </a:xfrm>
          <a:prstGeom prst="rect">
            <a:avLst/>
          </a:prstGeom>
        </p:spPr>
      </p:pic>
      <p:sp>
        <p:nvSpPr>
          <p:cNvPr id="6" name="Untertitel 2"/>
          <p:cNvSpPr txBox="1">
            <a:spLocks/>
          </p:cNvSpPr>
          <p:nvPr/>
        </p:nvSpPr>
        <p:spPr>
          <a:xfrm>
            <a:off x="456964" y="2602906"/>
            <a:ext cx="15119350" cy="1708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7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Join</a:t>
            </a:r>
            <a:r>
              <a:rPr lang="de-DE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de-DE" sz="7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the</a:t>
            </a:r>
            <a:r>
              <a:rPr lang="de-DE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 real </a:t>
            </a:r>
            <a:r>
              <a:rPr lang="de-DE" sz="7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food</a:t>
            </a:r>
            <a:r>
              <a:rPr lang="de-DE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de-DE" sz="7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revolution</a:t>
            </a:r>
            <a:r>
              <a:rPr lang="de-DE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!</a:t>
            </a:r>
            <a:endParaRPr lang="de-DE" sz="7200" b="1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24" name="Untertitel 2"/>
          <p:cNvSpPr txBox="1">
            <a:spLocks/>
          </p:cNvSpPr>
          <p:nvPr/>
        </p:nvSpPr>
        <p:spPr>
          <a:xfrm>
            <a:off x="8297402" y="18381573"/>
            <a:ext cx="6901325" cy="2720942"/>
          </a:xfrm>
          <a:prstGeom prst="rect">
            <a:avLst/>
          </a:prstGeom>
          <a:solidFill>
            <a:schemeClr val="accent6"/>
          </a:solidFill>
          <a:ln>
            <a:solidFill>
              <a:srgbClr val="A0CF67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de-DE" sz="3200" dirty="0">
              <a:latin typeface="Trebuchet MS" panose="020B0603020202020204" pitchFamily="34" charset="0"/>
            </a:endParaRPr>
          </a:p>
        </p:txBody>
      </p:sp>
      <p:sp>
        <p:nvSpPr>
          <p:cNvPr id="26" name="Untertitel 2"/>
          <p:cNvSpPr txBox="1">
            <a:spLocks/>
          </p:cNvSpPr>
          <p:nvPr/>
        </p:nvSpPr>
        <p:spPr>
          <a:xfrm>
            <a:off x="8478693" y="18478148"/>
            <a:ext cx="6468116" cy="2829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de-DE" sz="36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Language: EN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de-DE" sz="36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Free </a:t>
            </a:r>
            <a:r>
              <a:rPr lang="de-DE" sz="3600" b="1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entry</a:t>
            </a:r>
            <a:endParaRPr lang="de-DE" sz="3600" b="1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de-DE" sz="3600" dirty="0" err="1" smtClean="0">
                <a:latin typeface="Trebuchet MS" panose="020B0603020202020204" pitchFamily="34" charset="0"/>
              </a:rPr>
              <a:t>Donations</a:t>
            </a:r>
            <a:r>
              <a:rPr lang="de-DE" sz="3600" dirty="0" smtClean="0">
                <a:latin typeface="Trebuchet MS" panose="020B0603020202020204" pitchFamily="34" charset="0"/>
              </a:rPr>
              <a:t> </a:t>
            </a:r>
            <a:r>
              <a:rPr lang="de-DE" sz="3600" dirty="0" err="1" smtClean="0">
                <a:latin typeface="Trebuchet MS" panose="020B0603020202020204" pitchFamily="34" charset="0"/>
              </a:rPr>
              <a:t>are</a:t>
            </a:r>
            <a:r>
              <a:rPr lang="de-DE" sz="3600" dirty="0" smtClean="0">
                <a:latin typeface="Trebuchet MS" panose="020B0603020202020204" pitchFamily="34" charset="0"/>
              </a:rPr>
              <a:t> </a:t>
            </a:r>
            <a:r>
              <a:rPr lang="de-DE" sz="3600" dirty="0" err="1" smtClean="0">
                <a:latin typeface="Trebuchet MS" panose="020B0603020202020204" pitchFamily="34" charset="0"/>
              </a:rPr>
              <a:t>requested</a:t>
            </a:r>
            <a:endParaRPr lang="de-DE" sz="360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de-DE" sz="36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Otepic.org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endParaRPr lang="de-DE" sz="3600" dirty="0" smtClean="0">
              <a:latin typeface="Trebuchet MS" panose="020B0603020202020204" pitchFamily="34" charset="0"/>
            </a:endParaRPr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00387" y="18478148"/>
            <a:ext cx="1266825" cy="1276350"/>
          </a:xfrm>
          <a:prstGeom prst="rect">
            <a:avLst/>
          </a:prstGeom>
        </p:spPr>
      </p:pic>
      <p:sp>
        <p:nvSpPr>
          <p:cNvPr id="29" name="AutoShape 9" descr="Instagram Logo: Richtlinien, Vorschriften und Download. So ist die Nutzung  möglich. - allfacebook.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30" name="Grafik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7008" y="20460155"/>
            <a:ext cx="552236" cy="552236"/>
          </a:xfrm>
          <a:prstGeom prst="rect">
            <a:avLst/>
          </a:prstGeom>
        </p:spPr>
      </p:pic>
      <p:grpSp>
        <p:nvGrpSpPr>
          <p:cNvPr id="35" name="Gruppieren 34"/>
          <p:cNvGrpSpPr/>
          <p:nvPr/>
        </p:nvGrpSpPr>
        <p:grpSpPr>
          <a:xfrm>
            <a:off x="14310377" y="20455556"/>
            <a:ext cx="556835" cy="556835"/>
            <a:chOff x="11789820" y="20372023"/>
            <a:chExt cx="556835" cy="556835"/>
          </a:xfrm>
        </p:grpSpPr>
        <p:sp>
          <p:nvSpPr>
            <p:cNvPr id="34" name="Rechteck 33"/>
            <p:cNvSpPr/>
            <p:nvPr/>
          </p:nvSpPr>
          <p:spPr>
            <a:xfrm>
              <a:off x="11976990" y="20444459"/>
              <a:ext cx="340740" cy="4843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8" name="Grafik 2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89820" y="20372023"/>
              <a:ext cx="556835" cy="556835"/>
            </a:xfrm>
            <a:prstGeom prst="rect">
              <a:avLst/>
            </a:prstGeom>
          </p:spPr>
        </p:pic>
      </p:grpSp>
      <p:sp>
        <p:nvSpPr>
          <p:cNvPr id="22" name="Untertitel 2"/>
          <p:cNvSpPr txBox="1">
            <a:spLocks/>
          </p:cNvSpPr>
          <p:nvPr/>
        </p:nvSpPr>
        <p:spPr>
          <a:xfrm>
            <a:off x="8478693" y="5750830"/>
            <a:ext cx="6468116" cy="34942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de-DE" sz="3600" b="1" dirty="0">
                <a:solidFill>
                  <a:schemeClr val="bg1"/>
                </a:solidFill>
                <a:latin typeface="Trebuchet MS" panose="020B0603020202020204" pitchFamily="34" charset="0"/>
              </a:rPr>
              <a:t>Philip Munyasia </a:t>
            </a:r>
            <a:r>
              <a:rPr lang="en-US" sz="3600" dirty="0" smtClean="0">
                <a:latin typeface="Trebuchet MS" panose="020B0603020202020204" pitchFamily="34" charset="0"/>
              </a:rPr>
              <a:t>from </a:t>
            </a:r>
            <a:r>
              <a:rPr lang="en-US" sz="3600" dirty="0">
                <a:latin typeface="Trebuchet MS" panose="020B0603020202020204" pitchFamily="34" charset="0"/>
              </a:rPr>
              <a:t>Kenya presents in Europe his self-help project </a:t>
            </a:r>
            <a:r>
              <a:rPr lang="en-US" sz="3600" dirty="0">
                <a:solidFill>
                  <a:schemeClr val="bg1"/>
                </a:solidFill>
                <a:latin typeface="Trebuchet MS" panose="020B0603020202020204" pitchFamily="34" charset="0"/>
              </a:rPr>
              <a:t>OTEPIC</a:t>
            </a:r>
            <a:r>
              <a:rPr lang="en-US" sz="3600" dirty="0">
                <a:latin typeface="Trebuchet MS" panose="020B0603020202020204" pitchFamily="34" charset="0"/>
              </a:rPr>
              <a:t>, founded in 2008</a:t>
            </a:r>
            <a:r>
              <a:rPr lang="en-US" sz="3600" dirty="0" smtClean="0">
                <a:latin typeface="Trebuchet MS" panose="020B0603020202020204" pitchFamily="34" charset="0"/>
              </a:rPr>
              <a:t>.</a:t>
            </a:r>
            <a:endParaRPr lang="de-DE" sz="3600" dirty="0" smtClean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1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39"/>
          <a:stretch/>
        </p:blipFill>
        <p:spPr>
          <a:xfrm>
            <a:off x="-8258833" y="4204914"/>
            <a:ext cx="23378183" cy="9696281"/>
          </a:xfrm>
          <a:prstGeom prst="rect">
            <a:avLst/>
          </a:prstGeom>
          <a:solidFill>
            <a:srgbClr val="F5B903"/>
          </a:solidFill>
        </p:spPr>
      </p:pic>
      <p:sp>
        <p:nvSpPr>
          <p:cNvPr id="8" name="Rechteck 7"/>
          <p:cNvSpPr/>
          <p:nvPr/>
        </p:nvSpPr>
        <p:spPr>
          <a:xfrm>
            <a:off x="-198493" y="13901195"/>
            <a:ext cx="15317843" cy="420693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72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6964" y="17888240"/>
            <a:ext cx="4464041" cy="774442"/>
          </a:xfrm>
        </p:spPr>
        <p:txBody>
          <a:bodyPr>
            <a:normAutofit/>
          </a:bodyPr>
          <a:lstStyle/>
          <a:p>
            <a:pPr algn="l"/>
            <a:r>
              <a:rPr lang="de-DE" sz="2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Organizer</a:t>
            </a:r>
            <a:endParaRPr lang="de-DE" sz="25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3715916" y="17878091"/>
            <a:ext cx="4464041" cy="7744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15119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92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5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Supporter</a:t>
            </a:r>
            <a:endParaRPr lang="de-DE" sz="25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9" name="Untertitel 2"/>
          <p:cNvSpPr txBox="1">
            <a:spLocks/>
          </p:cNvSpPr>
          <p:nvPr/>
        </p:nvSpPr>
        <p:spPr>
          <a:xfrm>
            <a:off x="8218025" y="5243622"/>
            <a:ext cx="6901325" cy="7724921"/>
          </a:xfrm>
          <a:prstGeom prst="rect">
            <a:avLst/>
          </a:prstGeom>
          <a:solidFill>
            <a:schemeClr val="accent6">
              <a:alpha val="81000"/>
            </a:schemeClr>
          </a:solidFill>
          <a:ln>
            <a:noFill/>
          </a:ln>
          <a:scene3d>
            <a:camera prst="obliqueTopLeft"/>
            <a:lightRig rig="threePt" dir="t"/>
          </a:scene3d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de-DE" sz="3200" dirty="0">
              <a:latin typeface="Trebuchet MS" panose="020B0603020202020204" pitchFamily="34" charset="0"/>
            </a:endParaRPr>
          </a:p>
        </p:txBody>
      </p:sp>
      <p:sp>
        <p:nvSpPr>
          <p:cNvPr id="20" name="Untertitel 2"/>
          <p:cNvSpPr txBox="1">
            <a:spLocks/>
          </p:cNvSpPr>
          <p:nvPr/>
        </p:nvSpPr>
        <p:spPr>
          <a:xfrm>
            <a:off x="456964" y="14271213"/>
            <a:ext cx="15119350" cy="36368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7200" b="1" dirty="0" smtClean="0">
                <a:solidFill>
                  <a:srgbClr val="FED605"/>
                </a:solidFill>
                <a:latin typeface="Trebuchet MS" panose="020B0603020202020204" pitchFamily="34" charset="0"/>
              </a:rPr>
              <a:t>MO </a:t>
            </a:r>
            <a:r>
              <a:rPr lang="de-DE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15th </a:t>
            </a:r>
            <a:r>
              <a:rPr lang="de-DE" sz="7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of</a:t>
            </a:r>
            <a:r>
              <a:rPr lang="de-DE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de-DE" sz="7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month</a:t>
            </a:r>
            <a:r>
              <a:rPr lang="de-DE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, 2022 </a:t>
            </a:r>
            <a:r>
              <a:rPr lang="de-DE" sz="7200" b="1" dirty="0" smtClean="0">
                <a:solidFill>
                  <a:srgbClr val="FED605"/>
                </a:solidFill>
                <a:latin typeface="Trebuchet MS" panose="020B0603020202020204" pitchFamily="34" charset="0"/>
              </a:rPr>
              <a:t>19 h</a:t>
            </a:r>
            <a:endParaRPr lang="de-DE" sz="7200" b="1" dirty="0">
              <a:solidFill>
                <a:srgbClr val="FED605"/>
              </a:solidFill>
              <a:latin typeface="Trebuchet MS" panose="020B0603020202020204" pitchFamily="34" charset="0"/>
            </a:endParaRPr>
          </a:p>
          <a:p>
            <a:pPr algn="l"/>
            <a:r>
              <a:rPr lang="de-DE" sz="7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Event </a:t>
            </a:r>
            <a:r>
              <a:rPr lang="de-DE" sz="7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location</a:t>
            </a:r>
            <a:endParaRPr lang="de-DE" sz="5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  <a:p>
            <a:pPr algn="l"/>
            <a:r>
              <a:rPr lang="de-DE" sz="7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Street 5, 12345 City</a:t>
            </a:r>
          </a:p>
        </p:txBody>
      </p:sp>
      <p:sp>
        <p:nvSpPr>
          <p:cNvPr id="22" name="Untertitel 2"/>
          <p:cNvSpPr txBox="1">
            <a:spLocks/>
          </p:cNvSpPr>
          <p:nvPr/>
        </p:nvSpPr>
        <p:spPr>
          <a:xfrm>
            <a:off x="8478693" y="5692302"/>
            <a:ext cx="6468116" cy="34942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de-DE" sz="3600" b="1" dirty="0">
                <a:solidFill>
                  <a:srgbClr val="FED605"/>
                </a:solidFill>
                <a:latin typeface="Trebuchet MS" panose="020B0603020202020204" pitchFamily="34" charset="0"/>
              </a:rPr>
              <a:t>Philip Munyasia </a:t>
            </a:r>
            <a:r>
              <a:rPr lang="en-US" sz="3600" dirty="0">
                <a:latin typeface="Trebuchet MS" panose="020B0603020202020204" pitchFamily="34" charset="0"/>
              </a:rPr>
              <a:t>from Kenya presents in Europe his self-help project</a:t>
            </a:r>
            <a:r>
              <a:rPr lang="de-DE" sz="3600" dirty="0" smtClean="0">
                <a:latin typeface="Trebuchet MS" panose="020B0603020202020204" pitchFamily="34" charset="0"/>
              </a:rPr>
              <a:t> </a:t>
            </a:r>
            <a:r>
              <a:rPr lang="de-DE" sz="3600" b="1" dirty="0" smtClean="0">
                <a:solidFill>
                  <a:srgbClr val="FED605"/>
                </a:solidFill>
                <a:latin typeface="Trebuchet MS" panose="020B0603020202020204" pitchFamily="34" charset="0"/>
              </a:rPr>
              <a:t>OTEPIC</a:t>
            </a:r>
            <a:r>
              <a:rPr lang="en-US" sz="3600" dirty="0" smtClean="0">
                <a:latin typeface="Trebuchet MS" panose="020B0603020202020204" pitchFamily="34" charset="0"/>
              </a:rPr>
              <a:t>, </a:t>
            </a:r>
            <a:r>
              <a:rPr lang="en-US" sz="3600" dirty="0">
                <a:latin typeface="Trebuchet MS" panose="020B0603020202020204" pitchFamily="34" charset="0"/>
              </a:rPr>
              <a:t>founded in 2008.</a:t>
            </a:r>
            <a:endParaRPr lang="de-DE" sz="3600" dirty="0" smtClean="0">
              <a:latin typeface="Trebuchet MS" panose="020B0603020202020204" pitchFamily="34" charset="0"/>
            </a:endParaRPr>
          </a:p>
        </p:txBody>
      </p:sp>
      <p:sp>
        <p:nvSpPr>
          <p:cNvPr id="21" name="Untertitel 2"/>
          <p:cNvSpPr txBox="1">
            <a:spLocks/>
          </p:cNvSpPr>
          <p:nvPr/>
        </p:nvSpPr>
        <p:spPr>
          <a:xfrm>
            <a:off x="8425857" y="8324594"/>
            <a:ext cx="6594433" cy="40365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de-DE" sz="3600" b="1" dirty="0" err="1" smtClean="0">
                <a:solidFill>
                  <a:srgbClr val="FED605"/>
                </a:solidFill>
                <a:latin typeface="Trebuchet MS" panose="020B0603020202020204" pitchFamily="34" charset="0"/>
              </a:rPr>
              <a:t>Sustainable</a:t>
            </a:r>
            <a:r>
              <a:rPr lang="de-DE" sz="3600" dirty="0" smtClean="0">
                <a:solidFill>
                  <a:srgbClr val="FED605"/>
                </a:solidFill>
                <a:latin typeface="Trebuchet MS" panose="020B0603020202020204" pitchFamily="34" charset="0"/>
              </a:rPr>
              <a:t> </a:t>
            </a:r>
            <a:r>
              <a:rPr lang="de-DE" sz="3600" dirty="0" err="1">
                <a:latin typeface="Trebuchet MS" panose="020B0603020202020204" pitchFamily="34" charset="0"/>
              </a:rPr>
              <a:t>self-feeding</a:t>
            </a:r>
            <a:r>
              <a:rPr lang="de-DE" sz="3600" dirty="0">
                <a:latin typeface="Trebuchet MS" panose="020B0603020202020204" pitchFamily="34" charset="0"/>
              </a:rPr>
              <a:t> in 4 </a:t>
            </a:r>
            <a:r>
              <a:rPr lang="de-DE" sz="3600" dirty="0" err="1">
                <a:latin typeface="Trebuchet MS" panose="020B0603020202020204" pitchFamily="34" charset="0"/>
              </a:rPr>
              <a:t>gardens</a:t>
            </a:r>
            <a:r>
              <a:rPr lang="de-DE" sz="3600" dirty="0">
                <a:latin typeface="Trebuchet MS" panose="020B0603020202020204" pitchFamily="34" charset="0"/>
              </a:rPr>
              <a:t> 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de-DE" sz="3600" b="1" dirty="0" err="1" smtClean="0">
                <a:solidFill>
                  <a:srgbClr val="FED605"/>
                </a:solidFill>
                <a:latin typeface="Trebuchet MS" panose="020B0603020202020204" pitchFamily="34" charset="0"/>
              </a:rPr>
              <a:t>Caring</a:t>
            </a:r>
            <a:r>
              <a:rPr lang="de-DE" sz="3600" dirty="0" smtClean="0">
                <a:latin typeface="Trebuchet MS" panose="020B0603020202020204" pitchFamily="34" charset="0"/>
              </a:rPr>
              <a:t> </a:t>
            </a:r>
            <a:r>
              <a:rPr lang="en-US" sz="3600" dirty="0">
                <a:latin typeface="Trebuchet MS" panose="020B0603020202020204" pitchFamily="34" charset="0"/>
              </a:rPr>
              <a:t>22 orphans, drinking water for 2,000 people </a:t>
            </a:r>
            <a:endParaRPr lang="en-US" sz="3600" dirty="0" smtClean="0">
              <a:latin typeface="Trebuchet MS" panose="020B0603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de-DE" sz="3600" b="1" dirty="0" smtClean="0">
                <a:solidFill>
                  <a:srgbClr val="FED605"/>
                </a:solidFill>
                <a:latin typeface="Trebuchet MS" panose="020B0603020202020204" pitchFamily="34" charset="0"/>
              </a:rPr>
              <a:t>Education</a:t>
            </a:r>
            <a:r>
              <a:rPr lang="de-DE" sz="3600" dirty="0" smtClean="0">
                <a:latin typeface="Trebuchet MS" panose="020B0603020202020204" pitchFamily="34" charset="0"/>
              </a:rPr>
              <a:t> Seminare </a:t>
            </a:r>
            <a:r>
              <a:rPr lang="de-DE" sz="3600" dirty="0" err="1" smtClean="0">
                <a:latin typeface="Trebuchet MS" panose="020B0603020202020204" pitchFamily="34" charset="0"/>
              </a:rPr>
              <a:t>center</a:t>
            </a:r>
            <a:r>
              <a:rPr lang="de-DE" sz="3600" dirty="0" smtClean="0">
                <a:latin typeface="Trebuchet MS" panose="020B0603020202020204" pitchFamily="34" charset="0"/>
              </a:rPr>
              <a:t> </a:t>
            </a:r>
            <a:endParaRPr lang="de-DE" sz="3600" dirty="0">
              <a:latin typeface="Trebuchet MS" panose="020B0603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de-DE" sz="3600" b="1" dirty="0" smtClean="0">
                <a:solidFill>
                  <a:srgbClr val="FED605"/>
                </a:solidFill>
                <a:latin typeface="Trebuchet MS" panose="020B0603020202020204" pitchFamily="34" charset="0"/>
              </a:rPr>
              <a:t>Future</a:t>
            </a:r>
            <a:r>
              <a:rPr lang="de-DE" sz="3600" dirty="0" smtClean="0">
                <a:solidFill>
                  <a:srgbClr val="FDDE00"/>
                </a:solidFill>
                <a:latin typeface="Trebuchet MS" panose="020B0603020202020204" pitchFamily="34" charset="0"/>
              </a:rPr>
              <a:t> </a:t>
            </a:r>
            <a:r>
              <a:rPr lang="en-US" sz="3600" dirty="0">
                <a:latin typeface="Trebuchet MS" panose="020B0603020202020204" pitchFamily="34" charset="0"/>
              </a:rPr>
              <a:t>A peace village is being built</a:t>
            </a:r>
            <a:endParaRPr lang="de-DE" sz="3600" dirty="0">
              <a:latin typeface="Trebuchet MS" panose="020B060302020202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89818" y="259292"/>
            <a:ext cx="9957831" cy="1239650"/>
          </a:xfrm>
        </p:spPr>
        <p:txBody>
          <a:bodyPr>
            <a:noAutofit/>
          </a:bodyPr>
          <a:lstStyle/>
          <a:p>
            <a:pPr algn="l"/>
            <a:r>
              <a:rPr lang="de-DE" sz="7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Lecture</a:t>
            </a:r>
            <a:endParaRPr lang="de-DE" sz="7200" b="1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8" name="Untertitel 2"/>
          <p:cNvSpPr txBox="1">
            <a:spLocks/>
          </p:cNvSpPr>
          <p:nvPr/>
        </p:nvSpPr>
        <p:spPr>
          <a:xfrm>
            <a:off x="389818" y="1392886"/>
            <a:ext cx="15119350" cy="1708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7200" b="1" dirty="0" err="1" smtClean="0">
                <a:solidFill>
                  <a:schemeClr val="accent6"/>
                </a:solidFill>
                <a:latin typeface="Trebuchet MS" panose="020B0603020202020204" pitchFamily="34" charset="0"/>
              </a:rPr>
              <a:t>Permaculture</a:t>
            </a:r>
            <a:r>
              <a:rPr lang="de-DE" sz="7200" b="1" dirty="0" smtClean="0">
                <a:solidFill>
                  <a:schemeClr val="accent6"/>
                </a:solidFill>
                <a:latin typeface="Trebuchet MS" panose="020B0603020202020204" pitchFamily="34" charset="0"/>
              </a:rPr>
              <a:t> in </a:t>
            </a:r>
            <a:r>
              <a:rPr lang="de-DE" sz="7200" b="1" dirty="0" err="1" smtClean="0">
                <a:solidFill>
                  <a:schemeClr val="accent6"/>
                </a:solidFill>
                <a:latin typeface="Trebuchet MS" panose="020B0603020202020204" pitchFamily="34" charset="0"/>
              </a:rPr>
              <a:t>Kenya</a:t>
            </a:r>
            <a:endParaRPr lang="de-DE" sz="7200" b="1" dirty="0">
              <a:solidFill>
                <a:schemeClr val="accent6"/>
              </a:solidFill>
              <a:latin typeface="Trebuchet MS" panose="020B0603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568" y="192880"/>
            <a:ext cx="3668310" cy="1184439"/>
          </a:xfrm>
          <a:prstGeom prst="rect">
            <a:avLst/>
          </a:prstGeom>
        </p:spPr>
      </p:pic>
      <p:sp>
        <p:nvSpPr>
          <p:cNvPr id="6" name="Untertitel 2"/>
          <p:cNvSpPr txBox="1">
            <a:spLocks/>
          </p:cNvSpPr>
          <p:nvPr/>
        </p:nvSpPr>
        <p:spPr>
          <a:xfrm>
            <a:off x="456964" y="2602906"/>
            <a:ext cx="15119350" cy="1708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7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Join</a:t>
            </a:r>
            <a:r>
              <a:rPr lang="de-DE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de-DE" sz="7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the</a:t>
            </a:r>
            <a:r>
              <a:rPr lang="de-DE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 real </a:t>
            </a:r>
            <a:r>
              <a:rPr lang="de-DE" sz="7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food</a:t>
            </a:r>
            <a:r>
              <a:rPr lang="de-DE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de-DE" sz="7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revolution</a:t>
            </a:r>
            <a:r>
              <a:rPr lang="de-DE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!</a:t>
            </a:r>
            <a:endParaRPr lang="de-DE" sz="7200" b="1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24" name="Untertitel 2"/>
          <p:cNvSpPr txBox="1">
            <a:spLocks/>
          </p:cNvSpPr>
          <p:nvPr/>
        </p:nvSpPr>
        <p:spPr>
          <a:xfrm>
            <a:off x="8297402" y="18381573"/>
            <a:ext cx="6901325" cy="2720942"/>
          </a:xfrm>
          <a:prstGeom prst="rect">
            <a:avLst/>
          </a:prstGeom>
          <a:solidFill>
            <a:schemeClr val="accent6"/>
          </a:solidFill>
          <a:ln>
            <a:solidFill>
              <a:srgbClr val="A0CF67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de-DE" sz="3200" dirty="0">
              <a:latin typeface="Trebuchet MS" panose="020B0603020202020204" pitchFamily="34" charset="0"/>
            </a:endParaRPr>
          </a:p>
        </p:txBody>
      </p:sp>
      <p:sp>
        <p:nvSpPr>
          <p:cNvPr id="26" name="Untertitel 2"/>
          <p:cNvSpPr txBox="1">
            <a:spLocks/>
          </p:cNvSpPr>
          <p:nvPr/>
        </p:nvSpPr>
        <p:spPr>
          <a:xfrm>
            <a:off x="8478693" y="18478148"/>
            <a:ext cx="6468116" cy="2829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de-DE" sz="3600" dirty="0" smtClean="0">
                <a:solidFill>
                  <a:srgbClr val="FED605"/>
                </a:solidFill>
                <a:latin typeface="Trebuchet MS" panose="020B0603020202020204" pitchFamily="34" charset="0"/>
              </a:rPr>
              <a:t>Language: EN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de-DE" sz="3600" b="1" dirty="0" smtClean="0">
                <a:solidFill>
                  <a:srgbClr val="FED605"/>
                </a:solidFill>
                <a:latin typeface="Trebuchet MS" panose="020B0603020202020204" pitchFamily="34" charset="0"/>
              </a:rPr>
              <a:t>Free </a:t>
            </a:r>
            <a:r>
              <a:rPr lang="de-DE" sz="3600" b="1" dirty="0" err="1" smtClean="0">
                <a:solidFill>
                  <a:srgbClr val="FED605"/>
                </a:solidFill>
                <a:latin typeface="Trebuchet MS" panose="020B0603020202020204" pitchFamily="34" charset="0"/>
              </a:rPr>
              <a:t>entry</a:t>
            </a:r>
            <a:endParaRPr lang="de-DE" sz="3600" b="1" dirty="0" smtClean="0">
              <a:solidFill>
                <a:srgbClr val="FED605"/>
              </a:solidFill>
              <a:latin typeface="Trebuchet MS" panose="020B0603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de-DE" sz="3600" dirty="0" err="1" smtClean="0">
                <a:latin typeface="Trebuchet MS" panose="020B0603020202020204" pitchFamily="34" charset="0"/>
              </a:rPr>
              <a:t>Donations</a:t>
            </a:r>
            <a:r>
              <a:rPr lang="de-DE" sz="3600" dirty="0" smtClean="0">
                <a:latin typeface="Trebuchet MS" panose="020B0603020202020204" pitchFamily="34" charset="0"/>
              </a:rPr>
              <a:t> </a:t>
            </a:r>
            <a:r>
              <a:rPr lang="de-DE" sz="3600" dirty="0" err="1" smtClean="0">
                <a:latin typeface="Trebuchet MS" panose="020B0603020202020204" pitchFamily="34" charset="0"/>
              </a:rPr>
              <a:t>are</a:t>
            </a:r>
            <a:r>
              <a:rPr lang="de-DE" sz="3600" dirty="0" smtClean="0">
                <a:latin typeface="Trebuchet MS" panose="020B0603020202020204" pitchFamily="34" charset="0"/>
              </a:rPr>
              <a:t> </a:t>
            </a:r>
            <a:r>
              <a:rPr lang="de-DE" sz="3600" dirty="0" err="1" smtClean="0">
                <a:latin typeface="Trebuchet MS" panose="020B0603020202020204" pitchFamily="34" charset="0"/>
              </a:rPr>
              <a:t>requested</a:t>
            </a:r>
            <a:endParaRPr lang="de-DE" sz="360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de-DE" sz="3600" dirty="0" smtClean="0">
                <a:solidFill>
                  <a:srgbClr val="FED605"/>
                </a:solidFill>
                <a:latin typeface="Trebuchet MS" panose="020B0603020202020204" pitchFamily="34" charset="0"/>
              </a:rPr>
              <a:t>Otepic.org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endParaRPr lang="de-DE" sz="3600" dirty="0" smtClean="0">
              <a:latin typeface="Trebuchet MS" panose="020B0603020202020204" pitchFamily="34" charset="0"/>
            </a:endParaRPr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00387" y="18478148"/>
            <a:ext cx="1266825" cy="1276350"/>
          </a:xfrm>
          <a:prstGeom prst="rect">
            <a:avLst/>
          </a:prstGeom>
        </p:spPr>
      </p:pic>
      <p:sp>
        <p:nvSpPr>
          <p:cNvPr id="29" name="AutoShape 9" descr="Instagram Logo: Richtlinien, Vorschriften und Download. So ist die Nutzung  möglich. - allfacebook.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30" name="Grafik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7008" y="20460155"/>
            <a:ext cx="552236" cy="552236"/>
          </a:xfrm>
          <a:prstGeom prst="rect">
            <a:avLst/>
          </a:prstGeom>
        </p:spPr>
      </p:pic>
      <p:grpSp>
        <p:nvGrpSpPr>
          <p:cNvPr id="35" name="Gruppieren 34"/>
          <p:cNvGrpSpPr/>
          <p:nvPr/>
        </p:nvGrpSpPr>
        <p:grpSpPr>
          <a:xfrm>
            <a:off x="14310377" y="20455556"/>
            <a:ext cx="556835" cy="556835"/>
            <a:chOff x="11789820" y="20372023"/>
            <a:chExt cx="556835" cy="556835"/>
          </a:xfrm>
        </p:grpSpPr>
        <p:sp>
          <p:nvSpPr>
            <p:cNvPr id="34" name="Rechteck 33"/>
            <p:cNvSpPr/>
            <p:nvPr/>
          </p:nvSpPr>
          <p:spPr>
            <a:xfrm>
              <a:off x="11976990" y="20444459"/>
              <a:ext cx="340740" cy="4843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8" name="Grafik 2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89820" y="20372023"/>
              <a:ext cx="556835" cy="5568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0240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152</Words>
  <Application>Microsoft Office PowerPoint</Application>
  <PresentationFormat>Benutzerdefiniert</PresentationFormat>
  <Paragraphs>34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Trebuchet MS</vt:lpstr>
      <vt:lpstr>Wingdings</vt:lpstr>
      <vt:lpstr>Office</vt:lpstr>
      <vt:lpstr>Organizer</vt:lpstr>
      <vt:lpstr>Organizer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User</dc:creator>
  <cp:lastModifiedBy>User</cp:lastModifiedBy>
  <cp:revision>40</cp:revision>
  <cp:lastPrinted>2022-04-10T11:47:13Z</cp:lastPrinted>
  <dcterms:created xsi:type="dcterms:W3CDTF">2022-04-10T07:26:56Z</dcterms:created>
  <dcterms:modified xsi:type="dcterms:W3CDTF">2023-10-07T12:55:11Z</dcterms:modified>
</cp:coreProperties>
</file>